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9" r:id="rId5"/>
    <p:sldId id="284" r:id="rId6"/>
    <p:sldId id="260" r:id="rId7"/>
    <p:sldId id="291" r:id="rId8"/>
    <p:sldId id="289" r:id="rId9"/>
    <p:sldId id="285" r:id="rId10"/>
    <p:sldId id="274" r:id="rId11"/>
    <p:sldId id="290" r:id="rId12"/>
    <p:sldId id="265" r:id="rId13"/>
    <p:sldId id="286" r:id="rId14"/>
    <p:sldId id="273" r:id="rId15"/>
    <p:sldId id="269" r:id="rId16"/>
    <p:sldId id="277" r:id="rId17"/>
    <p:sldId id="287" r:id="rId18"/>
    <p:sldId id="272" r:id="rId19"/>
    <p:sldId id="276" r:id="rId20"/>
    <p:sldId id="288" r:id="rId2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0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F6A"/>
    <a:srgbClr val="F5EDE7"/>
    <a:srgbClr val="345F8A"/>
    <a:srgbClr val="F7F7F7"/>
    <a:srgbClr val="223D5A"/>
    <a:srgbClr val="58A8A6"/>
    <a:srgbClr val="89CFD1"/>
    <a:srgbClr val="F7D3DD"/>
    <a:srgbClr val="57A9A5"/>
    <a:srgbClr val="5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96" autoAdjust="0"/>
  </p:normalViewPr>
  <p:slideViewPr>
    <p:cSldViewPr snapToGrid="0">
      <p:cViewPr varScale="1">
        <p:scale>
          <a:sx n="142" d="100"/>
          <a:sy n="142" d="100"/>
        </p:scale>
        <p:origin x="492" y="126"/>
      </p:cViewPr>
      <p:guideLst>
        <p:guide orient="horz" pos="920"/>
        <p:guide pos="25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9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zuser;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404511" y="915065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0"/>
            <a:ext cx="4744730" cy="5143500"/>
          </a:xfrm>
          <a:custGeom>
            <a:avLst/>
            <a:gdLst>
              <a:gd name="connsiteX0" fmla="*/ 0 w 3937796"/>
              <a:gd name="connsiteY0" fmla="*/ 0 h 5143500"/>
              <a:gd name="connsiteX1" fmla="*/ 3937796 w 3937796"/>
              <a:gd name="connsiteY1" fmla="*/ 0 h 5143500"/>
              <a:gd name="connsiteX2" fmla="*/ 2355181 w 3937796"/>
              <a:gd name="connsiteY2" fmla="*/ 5143500 h 5143500"/>
              <a:gd name="connsiteX3" fmla="*/ 0 w 393779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796" h="5143500">
                <a:moveTo>
                  <a:pt x="0" y="0"/>
                </a:moveTo>
                <a:lnTo>
                  <a:pt x="3937796" y="0"/>
                </a:lnTo>
                <a:lnTo>
                  <a:pt x="2355181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5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88758" y="217505"/>
            <a:ext cx="8566484" cy="4708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 advClick="0" advTm="0">
    <p:push dir="u"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/>
          <p:cNvSpPr txBox="1"/>
          <p:nvPr/>
        </p:nvSpPr>
        <p:spPr>
          <a:xfrm>
            <a:off x="2518032" y="4058335"/>
            <a:ext cx="410793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稻壳学院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系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年级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班       专业：</a:t>
            </a:r>
            <a:r>
              <a:rPr lang="en-US" altLang="zh-CN" sz="15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</a:t>
            </a:r>
            <a:endParaRPr lang="zh-CN" altLang="en-US" sz="15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文本框 45"/>
          <p:cNvSpPr txBox="1"/>
          <p:nvPr/>
        </p:nvSpPr>
        <p:spPr>
          <a:xfrm>
            <a:off x="2655570" y="4424680"/>
            <a:ext cx="384048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</a:t>
            </a:r>
            <a:r>
              <a:rPr lang="zh-CN" altLang="en-US" sz="11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altLang="en-US" sz="11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931097" y="3081286"/>
            <a:ext cx="3281806" cy="284029"/>
            <a:chOff x="3153258" y="4604579"/>
            <a:chExt cx="3080245" cy="216027"/>
          </a:xfrm>
          <a:solidFill>
            <a:srgbClr val="2D4F6A"/>
          </a:solidFill>
        </p:grpSpPr>
        <p:sp>
          <p:nvSpPr>
            <p:cNvPr id="16" name="矩形 26"/>
            <p:cNvSpPr/>
            <p:nvPr/>
          </p:nvSpPr>
          <p:spPr>
            <a:xfrm>
              <a:off x="3153258" y="4604582"/>
              <a:ext cx="1449873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答辩人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：稻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小壳</a:t>
              </a:r>
              <a:endParaRPr lang="zh-CN" altLang="en-US" sz="13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导师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：稻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小壳</a:t>
              </a:r>
              <a:endParaRPr lang="zh-CN" altLang="en-US" sz="13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4115554" y="1083071"/>
            <a:ext cx="912893" cy="476189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D4F6A"/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42" name="TextBox 28"/>
          <p:cNvSpPr txBox="1"/>
          <p:nvPr/>
        </p:nvSpPr>
        <p:spPr>
          <a:xfrm>
            <a:off x="1937084" y="1617325"/>
            <a:ext cx="5269832" cy="1015634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毕业论文答辩</a:t>
            </a:r>
            <a:endParaRPr lang="zh-CN" altLang="en-US" sz="6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3" name="TextBox 30"/>
          <p:cNvSpPr txBox="1"/>
          <p:nvPr/>
        </p:nvSpPr>
        <p:spPr>
          <a:xfrm>
            <a:off x="1905336" y="2500130"/>
            <a:ext cx="5333328" cy="292359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en-US" altLang="zh-CN" sz="1300" spc="3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GRADUATION THESIS REPLY TEMPLATE</a:t>
            </a:r>
            <a:endParaRPr lang="zh-CN" altLang="en-US" sz="1300" spc="3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794554" y="2223304"/>
            <a:ext cx="1241416" cy="1241416"/>
          </a:xfrm>
          <a:prstGeom prst="ellipse">
            <a:avLst/>
          </a:prstGeom>
          <a:solidFill>
            <a:srgbClr val="2D4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927276" y="2659747"/>
            <a:ext cx="546076" cy="368530"/>
            <a:chOff x="3838575" y="2712368"/>
            <a:chExt cx="1604974" cy="36853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2D4F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椭圆 28"/>
          <p:cNvSpPr/>
          <p:nvPr/>
        </p:nvSpPr>
        <p:spPr>
          <a:xfrm>
            <a:off x="2473351" y="1622367"/>
            <a:ext cx="2443290" cy="2443290"/>
          </a:xfrm>
          <a:prstGeom prst="ellipse">
            <a:avLst/>
          </a:prstGeom>
          <a:noFill/>
          <a:ln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28261" y="1512711"/>
            <a:ext cx="467875" cy="467875"/>
          </a:xfrm>
          <a:prstGeom prst="ellipse">
            <a:avLst/>
          </a:prstGeom>
          <a:solidFill>
            <a:srgbClr val="2D4F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671277" y="2510561"/>
            <a:ext cx="467875" cy="467875"/>
          </a:xfrm>
          <a:prstGeom prst="ellipse">
            <a:avLst/>
          </a:prstGeom>
          <a:solidFill>
            <a:srgbClr val="2D4F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149281" y="3602009"/>
            <a:ext cx="467875" cy="467875"/>
          </a:xfrm>
          <a:prstGeom prst="ellipse">
            <a:avLst/>
          </a:prstGeom>
          <a:solidFill>
            <a:srgbClr val="2D4F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112296" y="2468910"/>
            <a:ext cx="60593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研究</a:t>
            </a:r>
            <a:endParaRPr lang="en-US" altLang="zh-CN" sz="2400" dirty="0" smtClean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思路</a:t>
            </a:r>
            <a:endParaRPr lang="en-US" altLang="zh-CN" sz="2400" dirty="0" smtClean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71276" y="1417254"/>
            <a:ext cx="326143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33731" y="2462600"/>
            <a:ext cx="326143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39745" y="3592895"/>
            <a:ext cx="326143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73331" y="2360410"/>
            <a:ext cx="1985865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9" name="文本框 10"/>
          <p:cNvSpPr txBox="1"/>
          <p:nvPr/>
        </p:nvSpPr>
        <p:spPr>
          <a:xfrm>
            <a:off x="3587836" y="360315"/>
            <a:ext cx="196832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</a:t>
            </a:r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方法及思路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methods and ideas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2255228" y="2113064"/>
            <a:ext cx="4633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研究成果展示及应用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results display and Application</a:t>
            </a:r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2" name="文本框 36"/>
          <p:cNvSpPr txBox="1"/>
          <p:nvPr/>
        </p:nvSpPr>
        <p:spPr>
          <a:xfrm>
            <a:off x="1692167" y="3208918"/>
            <a:ext cx="5759668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sz="10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03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04511" y="2956491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0"/>
          <p:cNvSpPr txBox="1"/>
          <p:nvPr/>
        </p:nvSpPr>
        <p:spPr>
          <a:xfrm>
            <a:off x="3084949" y="360315"/>
            <a:ext cx="29741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研究成果展示及应用</a:t>
            </a:r>
            <a:endParaRPr lang="en-US" altLang="zh-CN" sz="1800" dirty="0" smtClean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results display and Application</a:t>
            </a:r>
            <a:endParaRPr lang="zh-CN" altLang="en-US" sz="1000" dirty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37495" y="1461249"/>
            <a:ext cx="1617780" cy="2789376"/>
          </a:xfrm>
          <a:prstGeom prst="rect">
            <a:avLst/>
          </a:pr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82506" y="1960010"/>
            <a:ext cx="1527759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3" name="TextBox 1210"/>
          <p:cNvSpPr/>
          <p:nvPr/>
        </p:nvSpPr>
        <p:spPr>
          <a:xfrm>
            <a:off x="1286059" y="1614003"/>
            <a:ext cx="1179268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成果展示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107833" y="3152235"/>
            <a:ext cx="1477104" cy="103577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54572" y="1461249"/>
            <a:ext cx="1617780" cy="2789376"/>
          </a:xfrm>
          <a:prstGeom prst="rect">
            <a:avLst/>
          </a:pr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TextBox 1210"/>
          <p:cNvSpPr/>
          <p:nvPr/>
        </p:nvSpPr>
        <p:spPr>
          <a:xfrm>
            <a:off x="3103136" y="1614003"/>
            <a:ext cx="1179268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成果展示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924910" y="3152235"/>
            <a:ext cx="1477104" cy="103577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671649" y="1461249"/>
            <a:ext cx="1617780" cy="2789376"/>
          </a:xfrm>
          <a:prstGeom prst="rect">
            <a:avLst/>
          </a:pr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TextBox 1210"/>
          <p:cNvSpPr/>
          <p:nvPr/>
        </p:nvSpPr>
        <p:spPr>
          <a:xfrm>
            <a:off x="4920213" y="1614003"/>
            <a:ext cx="1179268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成果展示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741987" y="3152235"/>
            <a:ext cx="1477104" cy="103577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488726" y="1461249"/>
            <a:ext cx="1617780" cy="2789376"/>
          </a:xfrm>
          <a:prstGeom prst="rect">
            <a:avLst/>
          </a:prstGeom>
          <a:noFill/>
          <a:ln w="12700">
            <a:solidFill>
              <a:srgbClr val="2D4F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TextBox 1210"/>
          <p:cNvSpPr/>
          <p:nvPr/>
        </p:nvSpPr>
        <p:spPr>
          <a:xfrm>
            <a:off x="6737290" y="1614003"/>
            <a:ext cx="1179268" cy="346249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成果展示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559064" y="3152235"/>
            <a:ext cx="1477104" cy="103577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94110" y="1960010"/>
            <a:ext cx="1527175" cy="10528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5130" y="1960010"/>
            <a:ext cx="1527175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16150" y="1960010"/>
            <a:ext cx="1527175" cy="105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855883" y="1948256"/>
            <a:ext cx="3028442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1" name="TextBox 43"/>
          <p:cNvSpPr>
            <a:spLocks noChangeArrowheads="1"/>
          </p:cNvSpPr>
          <p:nvPr/>
        </p:nvSpPr>
        <p:spPr bwMode="auto">
          <a:xfrm>
            <a:off x="955036" y="1613006"/>
            <a:ext cx="1868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成果</a:t>
            </a:r>
            <a:r>
              <a:rPr lang="zh-CN" altLang="en-US" sz="24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展示</a:t>
            </a:r>
            <a:endParaRPr lang="zh-CN" altLang="en-US" sz="24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2" name="Rounded Rectangle 38"/>
          <p:cNvSpPr/>
          <p:nvPr/>
        </p:nvSpPr>
        <p:spPr>
          <a:xfrm>
            <a:off x="4392593" y="1842705"/>
            <a:ext cx="580702" cy="2066934"/>
          </a:xfrm>
          <a:prstGeom prst="roundRect">
            <a:avLst>
              <a:gd name="adj" fmla="val 50000"/>
            </a:avLst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3" name="Oval 44"/>
          <p:cNvSpPr/>
          <p:nvPr/>
        </p:nvSpPr>
        <p:spPr>
          <a:xfrm>
            <a:off x="4470825" y="3399717"/>
            <a:ext cx="424238" cy="424237"/>
          </a:xfrm>
          <a:prstGeom prst="ellipse">
            <a:avLst/>
          </a:prstGeom>
          <a:solidFill>
            <a:srgbClr val="F1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4" name="Oval 45"/>
          <p:cNvSpPr/>
          <p:nvPr/>
        </p:nvSpPr>
        <p:spPr>
          <a:xfrm>
            <a:off x="4436339" y="3365231"/>
            <a:ext cx="493208" cy="493207"/>
          </a:xfrm>
          <a:prstGeom prst="ellipse">
            <a:avLst/>
          </a:prstGeom>
          <a:noFill/>
          <a:ln w="19050">
            <a:solidFill>
              <a:srgbClr val="F6F4F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5" name="Text Placeholder 3"/>
          <p:cNvSpPr txBox="1"/>
          <p:nvPr/>
        </p:nvSpPr>
        <p:spPr>
          <a:xfrm>
            <a:off x="4474950" y="3534889"/>
            <a:ext cx="415987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>
              <a:spcBef>
                <a:spcPct val="20000"/>
              </a:spcBef>
              <a:defRPr/>
            </a:pPr>
            <a:r>
              <a:rPr lang="zh-CN" altLang="en-US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关键词</a:t>
            </a:r>
            <a:endParaRPr 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 60"/>
          <p:cNvSpPr/>
          <p:nvPr/>
        </p:nvSpPr>
        <p:spPr>
          <a:xfrm>
            <a:off x="4388070" y="2077739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rgbClr val="F6F4F7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90%</a:t>
            </a:r>
            <a:endParaRPr lang="en-US" sz="1600" dirty="0">
              <a:solidFill>
                <a:srgbClr val="F6F4F7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7" name="Rounded Rectangle 40"/>
          <p:cNvSpPr/>
          <p:nvPr/>
        </p:nvSpPr>
        <p:spPr>
          <a:xfrm>
            <a:off x="5172910" y="2164229"/>
            <a:ext cx="580702" cy="1745411"/>
          </a:xfrm>
          <a:prstGeom prst="roundRect">
            <a:avLst>
              <a:gd name="adj" fmla="val 50000"/>
            </a:avLst>
          </a:prstGeom>
          <a:solidFill>
            <a:srgbClr val="2D4F6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rgbClr val="56CDFF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8" name="Oval 48"/>
          <p:cNvSpPr/>
          <p:nvPr/>
        </p:nvSpPr>
        <p:spPr>
          <a:xfrm>
            <a:off x="5251141" y="3399718"/>
            <a:ext cx="424238" cy="424237"/>
          </a:xfrm>
          <a:prstGeom prst="ellipse">
            <a:avLst/>
          </a:prstGeom>
          <a:solidFill>
            <a:srgbClr val="F1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19" name="Oval 49"/>
          <p:cNvSpPr/>
          <p:nvPr/>
        </p:nvSpPr>
        <p:spPr>
          <a:xfrm>
            <a:off x="5216656" y="3365232"/>
            <a:ext cx="493208" cy="493207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 64"/>
          <p:cNvSpPr/>
          <p:nvPr/>
        </p:nvSpPr>
        <p:spPr>
          <a:xfrm>
            <a:off x="5171186" y="2315868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80%</a:t>
            </a:r>
            <a:endParaRPr lang="en-US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5953226" y="1383387"/>
            <a:ext cx="580701" cy="2526252"/>
          </a:xfrm>
          <a:prstGeom prst="roundRect">
            <a:avLst>
              <a:gd name="adj" fmla="val 50000"/>
            </a:avLst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2" name="Oval 51"/>
          <p:cNvSpPr/>
          <p:nvPr/>
        </p:nvSpPr>
        <p:spPr>
          <a:xfrm>
            <a:off x="6031458" y="3399718"/>
            <a:ext cx="424238" cy="424237"/>
          </a:xfrm>
          <a:prstGeom prst="ellipse">
            <a:avLst/>
          </a:prstGeom>
          <a:solidFill>
            <a:srgbClr val="F1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3" name="Oval 52"/>
          <p:cNvSpPr/>
          <p:nvPr/>
        </p:nvSpPr>
        <p:spPr>
          <a:xfrm>
            <a:off x="5996972" y="3365232"/>
            <a:ext cx="493208" cy="493207"/>
          </a:xfrm>
          <a:prstGeom prst="ellipse">
            <a:avLst/>
          </a:prstGeom>
          <a:noFill/>
          <a:ln w="19050">
            <a:solidFill>
              <a:srgbClr val="F6F4F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 67"/>
          <p:cNvSpPr/>
          <p:nvPr/>
        </p:nvSpPr>
        <p:spPr>
          <a:xfrm>
            <a:off x="5889404" y="1530945"/>
            <a:ext cx="728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rgbClr val="F6F4F7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100%</a:t>
            </a:r>
            <a:endParaRPr lang="en-US" sz="1600" dirty="0">
              <a:solidFill>
                <a:srgbClr val="F6F4F7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5" name="Rounded Rectangle 43"/>
          <p:cNvSpPr/>
          <p:nvPr/>
        </p:nvSpPr>
        <p:spPr>
          <a:xfrm>
            <a:off x="7513859" y="1842705"/>
            <a:ext cx="580702" cy="2066934"/>
          </a:xfrm>
          <a:prstGeom prst="roundRect">
            <a:avLst>
              <a:gd name="adj" fmla="val 50000"/>
            </a:avLst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6" name="Oval 57"/>
          <p:cNvSpPr/>
          <p:nvPr/>
        </p:nvSpPr>
        <p:spPr>
          <a:xfrm>
            <a:off x="7592092" y="3399717"/>
            <a:ext cx="424238" cy="424237"/>
          </a:xfrm>
          <a:prstGeom prst="ellipse">
            <a:avLst/>
          </a:prstGeom>
          <a:solidFill>
            <a:srgbClr val="F1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7" name="Oval 58"/>
          <p:cNvSpPr/>
          <p:nvPr/>
        </p:nvSpPr>
        <p:spPr>
          <a:xfrm>
            <a:off x="7557607" y="3365231"/>
            <a:ext cx="493208" cy="493207"/>
          </a:xfrm>
          <a:prstGeom prst="ellipse">
            <a:avLst/>
          </a:prstGeom>
          <a:noFill/>
          <a:ln w="19050">
            <a:solidFill>
              <a:srgbClr val="F6F4F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8" name="Rectangle 70"/>
          <p:cNvSpPr/>
          <p:nvPr/>
        </p:nvSpPr>
        <p:spPr>
          <a:xfrm>
            <a:off x="7512135" y="2096125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rgbClr val="F6F4F7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90%</a:t>
            </a:r>
            <a:endParaRPr lang="en-US" sz="1600" dirty="0">
              <a:solidFill>
                <a:srgbClr val="F6F4F7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9" name="Rounded Rectangle 42"/>
          <p:cNvSpPr/>
          <p:nvPr/>
        </p:nvSpPr>
        <p:spPr>
          <a:xfrm>
            <a:off x="6733543" y="2305192"/>
            <a:ext cx="580702" cy="1592520"/>
          </a:xfrm>
          <a:prstGeom prst="roundRect">
            <a:avLst>
              <a:gd name="adj" fmla="val 50000"/>
            </a:avLst>
          </a:prstGeom>
          <a:solidFill>
            <a:srgbClr val="2D4F6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0" name="Oval 54"/>
          <p:cNvSpPr/>
          <p:nvPr/>
        </p:nvSpPr>
        <p:spPr>
          <a:xfrm>
            <a:off x="6811775" y="3390333"/>
            <a:ext cx="424238" cy="424237"/>
          </a:xfrm>
          <a:prstGeom prst="ellipse">
            <a:avLst/>
          </a:prstGeom>
          <a:solidFill>
            <a:srgbClr val="F1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1" name="Oval 55"/>
          <p:cNvSpPr/>
          <p:nvPr/>
        </p:nvSpPr>
        <p:spPr>
          <a:xfrm>
            <a:off x="6777289" y="3355847"/>
            <a:ext cx="493208" cy="493207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2" name="Rectangle 73"/>
          <p:cNvSpPr/>
          <p:nvPr/>
        </p:nvSpPr>
        <p:spPr>
          <a:xfrm>
            <a:off x="6727655" y="2406586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70%</a:t>
            </a:r>
            <a:endParaRPr lang="en-US" sz="1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3" name="Text Placeholder 3"/>
          <p:cNvSpPr txBox="1"/>
          <p:nvPr/>
        </p:nvSpPr>
        <p:spPr>
          <a:xfrm>
            <a:off x="5253968" y="3534889"/>
            <a:ext cx="415987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>
              <a:spcBef>
                <a:spcPct val="20000"/>
              </a:spcBef>
              <a:defRPr/>
            </a:pPr>
            <a:r>
              <a:rPr lang="zh-CN" altLang="en-US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关键词</a:t>
            </a:r>
            <a:endParaRPr 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5" name="Text Placeholder 3"/>
          <p:cNvSpPr txBox="1"/>
          <p:nvPr/>
        </p:nvSpPr>
        <p:spPr>
          <a:xfrm>
            <a:off x="6826706" y="3534889"/>
            <a:ext cx="415987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>
              <a:spcBef>
                <a:spcPct val="20000"/>
              </a:spcBef>
              <a:defRPr/>
            </a:pPr>
            <a:r>
              <a:rPr lang="zh-CN" altLang="en-US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关键词</a:t>
            </a:r>
            <a:endParaRPr 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6" name="Text Placeholder 3"/>
          <p:cNvSpPr txBox="1"/>
          <p:nvPr/>
        </p:nvSpPr>
        <p:spPr>
          <a:xfrm>
            <a:off x="6047687" y="3534889"/>
            <a:ext cx="415987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>
              <a:spcBef>
                <a:spcPct val="20000"/>
              </a:spcBef>
              <a:defRPr/>
            </a:pPr>
            <a:r>
              <a:rPr lang="zh-CN" altLang="en-US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关键词</a:t>
            </a:r>
            <a:endParaRPr 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7" name="Text Placeholder 3"/>
          <p:cNvSpPr txBox="1"/>
          <p:nvPr/>
        </p:nvSpPr>
        <p:spPr>
          <a:xfrm>
            <a:off x="7605724" y="3534889"/>
            <a:ext cx="415987" cy="153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>
              <a:spcBef>
                <a:spcPct val="20000"/>
              </a:spcBef>
              <a:defRPr/>
            </a:pPr>
            <a:r>
              <a:rPr lang="zh-CN" altLang="en-US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关键词</a:t>
            </a:r>
            <a:endParaRPr 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10"/>
          <p:cNvSpPr txBox="1"/>
          <p:nvPr/>
        </p:nvSpPr>
        <p:spPr>
          <a:xfrm>
            <a:off x="3084949" y="360315"/>
            <a:ext cx="29741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研究成果展示及应用</a:t>
            </a:r>
            <a:endParaRPr lang="en-US" altLang="zh-CN" sz="1800" dirty="0" smtClean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results display and Application</a:t>
            </a:r>
            <a:endParaRPr lang="zh-CN" altLang="en-US" sz="1000" dirty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0"/>
          <p:cNvSpPr txBox="1"/>
          <p:nvPr/>
        </p:nvSpPr>
        <p:spPr>
          <a:xfrm>
            <a:off x="3084949" y="360315"/>
            <a:ext cx="29741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研究成果展示及应用</a:t>
            </a:r>
            <a:endParaRPr lang="en-US" altLang="zh-CN" sz="1800" dirty="0" smtClean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results display and Application</a:t>
            </a:r>
            <a:endParaRPr lang="zh-CN" altLang="en-US" sz="1000" dirty="0">
              <a:solidFill>
                <a:srgbClr val="2D4F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9389" y="1437175"/>
            <a:ext cx="3301371" cy="1565046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4" name="TextBox 1958"/>
          <p:cNvSpPr/>
          <p:nvPr/>
        </p:nvSpPr>
        <p:spPr>
          <a:xfrm>
            <a:off x="713999" y="3083855"/>
            <a:ext cx="1277838" cy="34624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成果应用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2" name="MH_Text_1"/>
          <p:cNvSpPr txBox="1"/>
          <p:nvPr/>
        </p:nvSpPr>
        <p:spPr>
          <a:xfrm>
            <a:off x="724509" y="3388063"/>
            <a:ext cx="3469824" cy="1099853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60163" y="2883890"/>
            <a:ext cx="1957262" cy="137466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TextBox 1958"/>
          <p:cNvSpPr/>
          <p:nvPr/>
        </p:nvSpPr>
        <p:spPr>
          <a:xfrm>
            <a:off x="4308050" y="1427862"/>
            <a:ext cx="1277838" cy="34624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成果应用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MH_Text_1"/>
          <p:cNvSpPr txBox="1"/>
          <p:nvPr/>
        </p:nvSpPr>
        <p:spPr>
          <a:xfrm>
            <a:off x="4308049" y="1692831"/>
            <a:ext cx="2009375" cy="1053170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8" name="TextBox 1958"/>
          <p:cNvSpPr/>
          <p:nvPr/>
        </p:nvSpPr>
        <p:spPr>
          <a:xfrm>
            <a:off x="6410119" y="1427862"/>
            <a:ext cx="1277838" cy="34624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成果应用</a:t>
            </a:r>
            <a:endParaRPr lang="zh-CN" altLang="en-US" sz="18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MH_Text_1"/>
          <p:cNvSpPr txBox="1"/>
          <p:nvPr/>
        </p:nvSpPr>
        <p:spPr>
          <a:xfrm>
            <a:off x="6410118" y="1692831"/>
            <a:ext cx="2009375" cy="1053170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72740" y="2883890"/>
            <a:ext cx="1957262" cy="137466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0"/>
          <p:cNvSpPr txBox="1"/>
          <p:nvPr/>
        </p:nvSpPr>
        <p:spPr>
          <a:xfrm>
            <a:off x="2747424" y="2113064"/>
            <a:ext cx="364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论文总结与致谢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Paper summary and thanks</a:t>
            </a:r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0" name="文本框 36"/>
          <p:cNvSpPr txBox="1"/>
          <p:nvPr/>
        </p:nvSpPr>
        <p:spPr>
          <a:xfrm>
            <a:off x="1692167" y="3208918"/>
            <a:ext cx="5759668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sz="10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4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04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404511" y="2956491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0"/>
          <p:cNvSpPr txBox="1"/>
          <p:nvPr/>
        </p:nvSpPr>
        <p:spPr>
          <a:xfrm>
            <a:off x="3637092" y="360315"/>
            <a:ext cx="18698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论文总结与致谢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Paper summary and thanks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3" name="剪去单角的矩形 2"/>
          <p:cNvSpPr/>
          <p:nvPr/>
        </p:nvSpPr>
        <p:spPr>
          <a:xfrm>
            <a:off x="815876" y="1631361"/>
            <a:ext cx="1702519" cy="2536026"/>
          </a:xfrm>
          <a:prstGeom prst="snip1Rect">
            <a:avLst/>
          </a:prstGeom>
          <a:solidFill>
            <a:srgbClr val="2D4F6A"/>
          </a:solidFill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956"/>
          <p:cNvSpPr/>
          <p:nvPr/>
        </p:nvSpPr>
        <p:spPr>
          <a:xfrm>
            <a:off x="932093" y="2337873"/>
            <a:ext cx="1465005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论文总结一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MH_Text_1"/>
          <p:cNvSpPr txBox="1"/>
          <p:nvPr/>
        </p:nvSpPr>
        <p:spPr>
          <a:xfrm>
            <a:off x="817880" y="2642870"/>
            <a:ext cx="1697990" cy="1524635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 algn="ctr">
              <a:lnSpc>
                <a:spcPts val="1500"/>
              </a:lnSpc>
            </a:pPr>
            <a:r>
              <a:rPr sz="1000" ker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 kern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8" name="Freeform 135"/>
          <p:cNvSpPr>
            <a:spLocks noEditPoints="1"/>
          </p:cNvSpPr>
          <p:nvPr/>
        </p:nvSpPr>
        <p:spPr bwMode="auto">
          <a:xfrm>
            <a:off x="1447120" y="1901528"/>
            <a:ext cx="440030" cy="412178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1" name="剪去单角的矩形 20"/>
          <p:cNvSpPr/>
          <p:nvPr/>
        </p:nvSpPr>
        <p:spPr>
          <a:xfrm>
            <a:off x="4392660" y="1458097"/>
            <a:ext cx="2122360" cy="2882556"/>
          </a:xfrm>
          <a:prstGeom prst="snip1Rect">
            <a:avLst/>
          </a:prstGeom>
          <a:solidFill>
            <a:srgbClr val="2D4F6A"/>
          </a:solidFill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1956"/>
          <p:cNvSpPr/>
          <p:nvPr/>
        </p:nvSpPr>
        <p:spPr>
          <a:xfrm>
            <a:off x="4721338" y="2338420"/>
            <a:ext cx="1465005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论文总结三</a:t>
            </a:r>
            <a:endParaRPr lang="zh-CN" altLang="en-US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8" name="MH_Text_1"/>
          <p:cNvSpPr txBox="1"/>
          <p:nvPr/>
        </p:nvSpPr>
        <p:spPr>
          <a:xfrm>
            <a:off x="4513700" y="2693547"/>
            <a:ext cx="1880280" cy="1297683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 algn="ctr">
              <a:lnSpc>
                <a:spcPts val="1500"/>
              </a:lnSpc>
            </a:pPr>
            <a:r>
              <a:rPr sz="1000" ker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 kern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1" name="MH_Other_2"/>
          <p:cNvSpPr/>
          <p:nvPr>
            <p:custDataLst>
              <p:tags r:id="rId1"/>
            </p:custDataLst>
          </p:nvPr>
        </p:nvSpPr>
        <p:spPr bwMode="auto">
          <a:xfrm>
            <a:off x="5205419" y="1699878"/>
            <a:ext cx="496842" cy="467888"/>
          </a:xfrm>
          <a:custGeom>
            <a:avLst/>
            <a:gdLst>
              <a:gd name="T0" fmla="*/ 373604 w 1361803"/>
              <a:gd name="T1" fmla="*/ 892336 h 1281345"/>
              <a:gd name="T2" fmla="*/ 476200 w 1361803"/>
              <a:gd name="T3" fmla="*/ 934187 h 1281345"/>
              <a:gd name="T4" fmla="*/ 554139 w 1361803"/>
              <a:gd name="T5" fmla="*/ 951356 h 1281345"/>
              <a:gd name="T6" fmla="*/ 528484 w 1361803"/>
              <a:gd name="T7" fmla="*/ 1028618 h 1281345"/>
              <a:gd name="T8" fmla="*/ 460417 w 1361803"/>
              <a:gd name="T9" fmla="*/ 1051153 h 1281345"/>
              <a:gd name="T10" fmla="*/ 352881 w 1361803"/>
              <a:gd name="T11" fmla="*/ 987840 h 1281345"/>
              <a:gd name="T12" fmla="*/ 286785 w 1361803"/>
              <a:gd name="T13" fmla="*/ 1060811 h 1281345"/>
              <a:gd name="T14" fmla="*/ 312434 w 1361803"/>
              <a:gd name="T15" fmla="*/ 895552 h 1281345"/>
              <a:gd name="T16" fmla="*/ 274750 w 1361803"/>
              <a:gd name="T17" fmla="*/ 693935 h 1281345"/>
              <a:gd name="T18" fmla="*/ 665920 w 1361803"/>
              <a:gd name="T19" fmla="*/ 693935 h 1281345"/>
              <a:gd name="T20" fmla="*/ 633318 w 1361803"/>
              <a:gd name="T21" fmla="*/ 779681 h 1281345"/>
              <a:gd name="T22" fmla="*/ 270797 w 1361803"/>
              <a:gd name="T23" fmla="*/ 785039 h 1281345"/>
              <a:gd name="T24" fmla="*/ 255979 w 1361803"/>
              <a:gd name="T25" fmla="*/ 713227 h 1281345"/>
              <a:gd name="T26" fmla="*/ 278558 w 1361803"/>
              <a:gd name="T27" fmla="*/ 509459 h 1281345"/>
              <a:gd name="T28" fmla="*/ 746925 w 1361803"/>
              <a:gd name="T29" fmla="*/ 509459 h 1281345"/>
              <a:gd name="T30" fmla="*/ 766688 w 1361803"/>
              <a:gd name="T31" fmla="*/ 562075 h 1281345"/>
              <a:gd name="T32" fmla="*/ 279544 w 1361803"/>
              <a:gd name="T33" fmla="*/ 599656 h 1281345"/>
              <a:gd name="T34" fmla="*/ 256813 w 1361803"/>
              <a:gd name="T35" fmla="*/ 533083 h 1281345"/>
              <a:gd name="T36" fmla="*/ 944591 w 1361803"/>
              <a:gd name="T37" fmla="*/ 457790 h 1281345"/>
              <a:gd name="T38" fmla="*/ 1023588 w 1361803"/>
              <a:gd name="T39" fmla="*/ 650972 h 1281345"/>
              <a:gd name="T40" fmla="*/ 636495 w 1361803"/>
              <a:gd name="T41" fmla="*/ 1052366 h 1281345"/>
              <a:gd name="T42" fmla="*/ 601932 w 1361803"/>
              <a:gd name="T43" fmla="*/ 1022315 h 1281345"/>
              <a:gd name="T44" fmla="*/ 940644 w 1361803"/>
              <a:gd name="T45" fmla="*/ 465300 h 1281345"/>
              <a:gd name="T46" fmla="*/ 1339566 w 1361803"/>
              <a:gd name="T47" fmla="*/ 326100 h 1281345"/>
              <a:gd name="T48" fmla="*/ 1356355 w 1361803"/>
              <a:gd name="T49" fmla="*/ 377558 h 1281345"/>
              <a:gd name="T50" fmla="*/ 1136163 w 1361803"/>
              <a:gd name="T51" fmla="*/ 671299 h 1281345"/>
              <a:gd name="T52" fmla="*/ 1082839 w 1361803"/>
              <a:gd name="T53" fmla="*/ 684164 h 1281345"/>
              <a:gd name="T54" fmla="*/ 1123322 w 1361803"/>
              <a:gd name="T55" fmla="*/ 602689 h 1281345"/>
              <a:gd name="T56" fmla="*/ 1312908 w 1361803"/>
              <a:gd name="T57" fmla="*/ 337893 h 1281345"/>
              <a:gd name="T58" fmla="*/ 526769 w 1361803"/>
              <a:gd name="T59" fmla="*/ 231614 h 1281345"/>
              <a:gd name="T60" fmla="*/ 766688 w 1361803"/>
              <a:gd name="T61" fmla="*/ 247720 h 1281345"/>
              <a:gd name="T62" fmla="*/ 749907 w 1361803"/>
              <a:gd name="T63" fmla="*/ 321812 h 1281345"/>
              <a:gd name="T64" fmla="*/ 529735 w 1361803"/>
              <a:gd name="T65" fmla="*/ 321812 h 1281345"/>
              <a:gd name="T66" fmla="*/ 511959 w 1361803"/>
              <a:gd name="T67" fmla="*/ 248795 h 1281345"/>
              <a:gd name="T68" fmla="*/ 1245419 w 1361803"/>
              <a:gd name="T69" fmla="*/ 139267 h 1281345"/>
              <a:gd name="T70" fmla="*/ 1309122 w 1361803"/>
              <a:gd name="T71" fmla="*/ 242312 h 1281345"/>
              <a:gd name="T72" fmla="*/ 1116528 w 1361803"/>
              <a:gd name="T73" fmla="*/ 537108 h 1281345"/>
              <a:gd name="T74" fmla="*/ 998003 w 1361803"/>
              <a:gd name="T75" fmla="*/ 389175 h 1281345"/>
              <a:gd name="T76" fmla="*/ 1207394 w 1361803"/>
              <a:gd name="T77" fmla="*/ 150121 h 1281345"/>
              <a:gd name="T78" fmla="*/ 327005 w 1361803"/>
              <a:gd name="T79" fmla="*/ 0 h 1281345"/>
              <a:gd name="T80" fmla="*/ 1023501 w 1361803"/>
              <a:gd name="T81" fmla="*/ 138369 h 1281345"/>
              <a:gd name="T82" fmla="*/ 1015602 w 1361803"/>
              <a:gd name="T83" fmla="*/ 240270 h 1281345"/>
              <a:gd name="T84" fmla="*/ 909891 w 1361803"/>
              <a:gd name="T85" fmla="*/ 384002 h 1281345"/>
              <a:gd name="T86" fmla="*/ 897047 w 1361803"/>
              <a:gd name="T87" fmla="*/ 317499 h 1281345"/>
              <a:gd name="T88" fmla="*/ 872348 w 1361803"/>
              <a:gd name="T89" fmla="*/ 137297 h 1281345"/>
              <a:gd name="T90" fmla="*/ 382329 w 1361803"/>
              <a:gd name="T91" fmla="*/ 137297 h 1281345"/>
              <a:gd name="T92" fmla="*/ 382329 w 1361803"/>
              <a:gd name="T93" fmla="*/ 317499 h 1281345"/>
              <a:gd name="T94" fmla="*/ 143255 w 1361803"/>
              <a:gd name="T95" fmla="*/ 414036 h 1281345"/>
              <a:gd name="T96" fmla="*/ 126454 w 1361803"/>
              <a:gd name="T97" fmla="*/ 433342 h 1281345"/>
              <a:gd name="T98" fmla="*/ 151153 w 1361803"/>
              <a:gd name="T99" fmla="*/ 1156294 h 1281345"/>
              <a:gd name="T100" fmla="*/ 897047 w 1361803"/>
              <a:gd name="T101" fmla="*/ 1128406 h 1281345"/>
              <a:gd name="T102" fmla="*/ 902973 w 1361803"/>
              <a:gd name="T103" fmla="*/ 912806 h 1281345"/>
              <a:gd name="T104" fmla="*/ 1022515 w 1361803"/>
              <a:gd name="T105" fmla="*/ 776583 h 1281345"/>
              <a:gd name="T106" fmla="*/ 1023501 w 1361803"/>
              <a:gd name="T107" fmla="*/ 1146641 h 1281345"/>
              <a:gd name="T108" fmla="*/ 131394 w 1361803"/>
              <a:gd name="T109" fmla="*/ 1293592 h 1281345"/>
              <a:gd name="T110" fmla="*/ 0 w 1361803"/>
              <a:gd name="T111" fmla="*/ 338951 h 1281345"/>
              <a:gd name="T112" fmla="*/ 261801 w 1361803"/>
              <a:gd name="T113" fmla="*/ 28960 h 128134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61803" h="1281345">
                <a:moveTo>
                  <a:pt x="340187" y="867542"/>
                </a:moveTo>
                <a:cubicBezTo>
                  <a:pt x="351512" y="867144"/>
                  <a:pt x="363575" y="872724"/>
                  <a:pt x="372930" y="883885"/>
                </a:cubicBezTo>
                <a:cubicBezTo>
                  <a:pt x="394595" y="907270"/>
                  <a:pt x="415275" y="931718"/>
                  <a:pt x="436940" y="957229"/>
                </a:cubicBezTo>
                <a:cubicBezTo>
                  <a:pt x="449742" y="946599"/>
                  <a:pt x="462543" y="935970"/>
                  <a:pt x="475345" y="925340"/>
                </a:cubicBezTo>
                <a:cubicBezTo>
                  <a:pt x="492086" y="911522"/>
                  <a:pt x="506857" y="910459"/>
                  <a:pt x="525568" y="923214"/>
                </a:cubicBezTo>
                <a:cubicBezTo>
                  <a:pt x="535415" y="929592"/>
                  <a:pt x="544278" y="935970"/>
                  <a:pt x="553141" y="942347"/>
                </a:cubicBezTo>
                <a:cubicBezTo>
                  <a:pt x="545263" y="967858"/>
                  <a:pt x="538370" y="993369"/>
                  <a:pt x="530492" y="1018880"/>
                </a:cubicBezTo>
                <a:cubicBezTo>
                  <a:pt x="528522" y="1018880"/>
                  <a:pt x="528522" y="1018880"/>
                  <a:pt x="527537" y="1018880"/>
                </a:cubicBezTo>
                <a:cubicBezTo>
                  <a:pt x="509812" y="1000810"/>
                  <a:pt x="494056" y="1007187"/>
                  <a:pt x="479284" y="1024195"/>
                </a:cubicBezTo>
                <a:cubicBezTo>
                  <a:pt x="473376" y="1030572"/>
                  <a:pt x="466482" y="1035887"/>
                  <a:pt x="459589" y="1041202"/>
                </a:cubicBezTo>
                <a:cubicBezTo>
                  <a:pt x="438909" y="1058209"/>
                  <a:pt x="420199" y="1056083"/>
                  <a:pt x="402473" y="1035887"/>
                </a:cubicBezTo>
                <a:cubicBezTo>
                  <a:pt x="385732" y="1017817"/>
                  <a:pt x="369976" y="998684"/>
                  <a:pt x="352251" y="978488"/>
                </a:cubicBezTo>
                <a:cubicBezTo>
                  <a:pt x="343388" y="995495"/>
                  <a:pt x="335510" y="1012502"/>
                  <a:pt x="327632" y="1028446"/>
                </a:cubicBezTo>
                <a:cubicBezTo>
                  <a:pt x="318769" y="1046517"/>
                  <a:pt x="303013" y="1053957"/>
                  <a:pt x="286272" y="1050768"/>
                </a:cubicBezTo>
                <a:cubicBezTo>
                  <a:pt x="262638" y="1046517"/>
                  <a:pt x="248851" y="1019943"/>
                  <a:pt x="259683" y="995495"/>
                </a:cubicBezTo>
                <a:cubicBezTo>
                  <a:pt x="276424" y="959355"/>
                  <a:pt x="293165" y="922151"/>
                  <a:pt x="311876" y="887074"/>
                </a:cubicBezTo>
                <a:cubicBezTo>
                  <a:pt x="318276" y="874318"/>
                  <a:pt x="328863" y="867941"/>
                  <a:pt x="340187" y="867542"/>
                </a:cubicBezTo>
                <a:close/>
                <a:moveTo>
                  <a:pt x="274255" y="687365"/>
                </a:moveTo>
                <a:cubicBezTo>
                  <a:pt x="330459" y="687365"/>
                  <a:pt x="386662" y="687365"/>
                  <a:pt x="442866" y="687365"/>
                </a:cubicBezTo>
                <a:cubicBezTo>
                  <a:pt x="516819" y="687365"/>
                  <a:pt x="590771" y="687365"/>
                  <a:pt x="664723" y="687365"/>
                </a:cubicBezTo>
                <a:cubicBezTo>
                  <a:pt x="670640" y="687365"/>
                  <a:pt x="675570" y="687365"/>
                  <a:pt x="684444" y="687365"/>
                </a:cubicBezTo>
                <a:cubicBezTo>
                  <a:pt x="666695" y="718154"/>
                  <a:pt x="649933" y="745757"/>
                  <a:pt x="632184" y="772299"/>
                </a:cubicBezTo>
                <a:cubicBezTo>
                  <a:pt x="630212" y="775484"/>
                  <a:pt x="625282" y="776545"/>
                  <a:pt x="621338" y="776545"/>
                </a:cubicBezTo>
                <a:cubicBezTo>
                  <a:pt x="504000" y="777607"/>
                  <a:pt x="387648" y="776545"/>
                  <a:pt x="270311" y="777607"/>
                </a:cubicBezTo>
                <a:cubicBezTo>
                  <a:pt x="259464" y="777607"/>
                  <a:pt x="255520" y="772299"/>
                  <a:pt x="256506" y="760620"/>
                </a:cubicBezTo>
                <a:cubicBezTo>
                  <a:pt x="256506" y="742572"/>
                  <a:pt x="256506" y="724524"/>
                  <a:pt x="255520" y="706475"/>
                </a:cubicBezTo>
                <a:cubicBezTo>
                  <a:pt x="255520" y="691612"/>
                  <a:pt x="261436" y="687365"/>
                  <a:pt x="274255" y="687365"/>
                </a:cubicBezTo>
                <a:close/>
                <a:moveTo>
                  <a:pt x="278054" y="504636"/>
                </a:moveTo>
                <a:cubicBezTo>
                  <a:pt x="354989" y="504636"/>
                  <a:pt x="432911" y="504636"/>
                  <a:pt x="509846" y="504636"/>
                </a:cubicBezTo>
                <a:cubicBezTo>
                  <a:pt x="588754" y="504636"/>
                  <a:pt x="666676" y="504636"/>
                  <a:pt x="745584" y="504636"/>
                </a:cubicBezTo>
                <a:cubicBezTo>
                  <a:pt x="764325" y="504636"/>
                  <a:pt x="765311" y="505700"/>
                  <a:pt x="765311" y="524845"/>
                </a:cubicBezTo>
                <a:cubicBezTo>
                  <a:pt x="765311" y="535481"/>
                  <a:pt x="765311" y="546117"/>
                  <a:pt x="765311" y="556753"/>
                </a:cubicBezTo>
                <a:cubicBezTo>
                  <a:pt x="765311" y="580153"/>
                  <a:pt x="752489" y="593980"/>
                  <a:pt x="730789" y="593980"/>
                </a:cubicBezTo>
                <a:cubicBezTo>
                  <a:pt x="580863" y="593980"/>
                  <a:pt x="429952" y="593980"/>
                  <a:pt x="279040" y="593980"/>
                </a:cubicBezTo>
                <a:cubicBezTo>
                  <a:pt x="256354" y="593980"/>
                  <a:pt x="256354" y="592917"/>
                  <a:pt x="256354" y="569517"/>
                </a:cubicBezTo>
                <a:cubicBezTo>
                  <a:pt x="256354" y="555690"/>
                  <a:pt x="256354" y="541863"/>
                  <a:pt x="256354" y="528036"/>
                </a:cubicBezTo>
                <a:cubicBezTo>
                  <a:pt x="256354" y="504636"/>
                  <a:pt x="256354" y="504636"/>
                  <a:pt x="278054" y="504636"/>
                </a:cubicBezTo>
                <a:close/>
                <a:moveTo>
                  <a:pt x="942895" y="453454"/>
                </a:moveTo>
                <a:cubicBezTo>
                  <a:pt x="989224" y="494914"/>
                  <a:pt x="1033581" y="534249"/>
                  <a:pt x="1077938" y="574646"/>
                </a:cubicBezTo>
                <a:cubicBezTo>
                  <a:pt x="1059210" y="599097"/>
                  <a:pt x="1040481" y="622484"/>
                  <a:pt x="1021752" y="644809"/>
                </a:cubicBezTo>
                <a:cubicBezTo>
                  <a:pt x="928109" y="760685"/>
                  <a:pt x="831509" y="874435"/>
                  <a:pt x="722095" y="974365"/>
                </a:cubicBezTo>
                <a:cubicBezTo>
                  <a:pt x="695481" y="999879"/>
                  <a:pt x="664923" y="1021141"/>
                  <a:pt x="635352" y="1042403"/>
                </a:cubicBezTo>
                <a:cubicBezTo>
                  <a:pt x="626481" y="1048781"/>
                  <a:pt x="613666" y="1046655"/>
                  <a:pt x="601838" y="1048781"/>
                </a:cubicBezTo>
                <a:cubicBezTo>
                  <a:pt x="601838" y="1037087"/>
                  <a:pt x="596909" y="1023267"/>
                  <a:pt x="600852" y="1012636"/>
                </a:cubicBezTo>
                <a:cubicBezTo>
                  <a:pt x="619581" y="969050"/>
                  <a:pt x="637323" y="924400"/>
                  <a:pt x="659995" y="882940"/>
                </a:cubicBezTo>
                <a:cubicBezTo>
                  <a:pt x="741809" y="734108"/>
                  <a:pt x="838409" y="595907"/>
                  <a:pt x="938952" y="460896"/>
                </a:cubicBezTo>
                <a:cubicBezTo>
                  <a:pt x="939938" y="458770"/>
                  <a:pt x="940924" y="456643"/>
                  <a:pt x="942895" y="453454"/>
                </a:cubicBezTo>
                <a:close/>
                <a:moveTo>
                  <a:pt x="1337162" y="323013"/>
                </a:moveTo>
                <a:cubicBezTo>
                  <a:pt x="1348990" y="326198"/>
                  <a:pt x="1361803" y="343189"/>
                  <a:pt x="1361803" y="358055"/>
                </a:cubicBezTo>
                <a:cubicBezTo>
                  <a:pt x="1359832" y="361241"/>
                  <a:pt x="1357861" y="367612"/>
                  <a:pt x="1353918" y="373984"/>
                </a:cubicBezTo>
                <a:cubicBezTo>
                  <a:pt x="1300693" y="447255"/>
                  <a:pt x="1247469" y="521588"/>
                  <a:pt x="1194244" y="594859"/>
                </a:cubicBezTo>
                <a:cubicBezTo>
                  <a:pt x="1175517" y="619282"/>
                  <a:pt x="1154818" y="642644"/>
                  <a:pt x="1134120" y="664944"/>
                </a:cubicBezTo>
                <a:cubicBezTo>
                  <a:pt x="1125249" y="673439"/>
                  <a:pt x="1113421" y="678749"/>
                  <a:pt x="1101594" y="682996"/>
                </a:cubicBezTo>
                <a:cubicBezTo>
                  <a:pt x="1095680" y="685120"/>
                  <a:pt x="1083852" y="682996"/>
                  <a:pt x="1080895" y="677687"/>
                </a:cubicBezTo>
                <a:cubicBezTo>
                  <a:pt x="1077938" y="671315"/>
                  <a:pt x="1077938" y="658573"/>
                  <a:pt x="1080895" y="652201"/>
                </a:cubicBezTo>
                <a:cubicBezTo>
                  <a:pt x="1092723" y="633087"/>
                  <a:pt x="1107507" y="615035"/>
                  <a:pt x="1121306" y="596983"/>
                </a:cubicBezTo>
                <a:cubicBezTo>
                  <a:pt x="1175517" y="522650"/>
                  <a:pt x="1229727" y="449379"/>
                  <a:pt x="1284923" y="375046"/>
                </a:cubicBezTo>
                <a:cubicBezTo>
                  <a:pt x="1293794" y="362303"/>
                  <a:pt x="1302665" y="348498"/>
                  <a:pt x="1310550" y="334694"/>
                </a:cubicBezTo>
                <a:cubicBezTo>
                  <a:pt x="1317449" y="324075"/>
                  <a:pt x="1325334" y="318765"/>
                  <a:pt x="1337162" y="323013"/>
                </a:cubicBezTo>
                <a:close/>
                <a:moveTo>
                  <a:pt x="525824" y="229421"/>
                </a:moveTo>
                <a:cubicBezTo>
                  <a:pt x="600725" y="229421"/>
                  <a:pt x="675627" y="229421"/>
                  <a:pt x="750528" y="229421"/>
                </a:cubicBezTo>
                <a:cubicBezTo>
                  <a:pt x="761369" y="229421"/>
                  <a:pt x="765311" y="233676"/>
                  <a:pt x="765311" y="245375"/>
                </a:cubicBezTo>
                <a:cubicBezTo>
                  <a:pt x="764326" y="264521"/>
                  <a:pt x="764326" y="282602"/>
                  <a:pt x="765311" y="301747"/>
                </a:cubicBezTo>
                <a:cubicBezTo>
                  <a:pt x="765311" y="314511"/>
                  <a:pt x="760383" y="318765"/>
                  <a:pt x="748557" y="318765"/>
                </a:cubicBezTo>
                <a:cubicBezTo>
                  <a:pt x="711106" y="318765"/>
                  <a:pt x="674641" y="318765"/>
                  <a:pt x="638176" y="318765"/>
                </a:cubicBezTo>
                <a:cubicBezTo>
                  <a:pt x="601711" y="318765"/>
                  <a:pt x="565246" y="317702"/>
                  <a:pt x="528781" y="318765"/>
                </a:cubicBezTo>
                <a:cubicBezTo>
                  <a:pt x="515969" y="318765"/>
                  <a:pt x="511041" y="313447"/>
                  <a:pt x="511041" y="299620"/>
                </a:cubicBezTo>
                <a:cubicBezTo>
                  <a:pt x="512027" y="282602"/>
                  <a:pt x="512027" y="264521"/>
                  <a:pt x="511041" y="246439"/>
                </a:cubicBezTo>
                <a:cubicBezTo>
                  <a:pt x="511041" y="234739"/>
                  <a:pt x="514983" y="229421"/>
                  <a:pt x="525824" y="229421"/>
                </a:cubicBezTo>
                <a:close/>
                <a:moveTo>
                  <a:pt x="1243182" y="137949"/>
                </a:moveTo>
                <a:cubicBezTo>
                  <a:pt x="1255260" y="139675"/>
                  <a:pt x="1267337" y="146577"/>
                  <a:pt x="1281140" y="158257"/>
                </a:cubicBezTo>
                <a:cubicBezTo>
                  <a:pt x="1308745" y="183741"/>
                  <a:pt x="1317618" y="208163"/>
                  <a:pt x="1306773" y="240018"/>
                </a:cubicBezTo>
                <a:cubicBezTo>
                  <a:pt x="1300858" y="257008"/>
                  <a:pt x="1294942" y="275059"/>
                  <a:pt x="1285083" y="289925"/>
                </a:cubicBezTo>
                <a:cubicBezTo>
                  <a:pt x="1228886" y="370624"/>
                  <a:pt x="1171704" y="450262"/>
                  <a:pt x="1114521" y="532023"/>
                </a:cubicBezTo>
                <a:cubicBezTo>
                  <a:pt x="1066212" y="489550"/>
                  <a:pt x="1022832" y="450262"/>
                  <a:pt x="977480" y="410974"/>
                </a:cubicBezTo>
                <a:cubicBezTo>
                  <a:pt x="984381" y="401417"/>
                  <a:pt x="990297" y="392923"/>
                  <a:pt x="996212" y="385490"/>
                </a:cubicBezTo>
                <a:cubicBezTo>
                  <a:pt x="1050437" y="319656"/>
                  <a:pt x="1103676" y="252760"/>
                  <a:pt x="1157901" y="187988"/>
                </a:cubicBezTo>
                <a:cubicBezTo>
                  <a:pt x="1170718" y="172061"/>
                  <a:pt x="1188464" y="159319"/>
                  <a:pt x="1205225" y="148700"/>
                </a:cubicBezTo>
                <a:cubicBezTo>
                  <a:pt x="1219027" y="139675"/>
                  <a:pt x="1231105" y="136224"/>
                  <a:pt x="1243182" y="137949"/>
                </a:cubicBezTo>
                <a:close/>
                <a:moveTo>
                  <a:pt x="326420" y="0"/>
                </a:moveTo>
                <a:cubicBezTo>
                  <a:pt x="513791" y="0"/>
                  <a:pt x="702148" y="0"/>
                  <a:pt x="889519" y="0"/>
                </a:cubicBezTo>
                <a:cubicBezTo>
                  <a:pt x="964468" y="1063"/>
                  <a:pt x="1018707" y="56311"/>
                  <a:pt x="1021665" y="137059"/>
                </a:cubicBezTo>
                <a:cubicBezTo>
                  <a:pt x="1021665" y="164684"/>
                  <a:pt x="1021665" y="191246"/>
                  <a:pt x="1020679" y="218870"/>
                </a:cubicBezTo>
                <a:cubicBezTo>
                  <a:pt x="1020679" y="225245"/>
                  <a:pt x="1017721" y="232682"/>
                  <a:pt x="1013776" y="237995"/>
                </a:cubicBezTo>
                <a:cubicBezTo>
                  <a:pt x="985177" y="275181"/>
                  <a:pt x="956578" y="311305"/>
                  <a:pt x="928966" y="348492"/>
                </a:cubicBezTo>
                <a:cubicBezTo>
                  <a:pt x="921077" y="358054"/>
                  <a:pt x="915160" y="369741"/>
                  <a:pt x="908256" y="380366"/>
                </a:cubicBezTo>
                <a:cubicBezTo>
                  <a:pt x="905298" y="384616"/>
                  <a:pt x="901353" y="387804"/>
                  <a:pt x="895436" y="395241"/>
                </a:cubicBezTo>
                <a:cubicBezTo>
                  <a:pt x="895436" y="365492"/>
                  <a:pt x="895436" y="339992"/>
                  <a:pt x="895436" y="314493"/>
                </a:cubicBezTo>
                <a:cubicBezTo>
                  <a:pt x="895436" y="263494"/>
                  <a:pt x="895436" y="212495"/>
                  <a:pt x="895436" y="161496"/>
                </a:cubicBezTo>
                <a:cubicBezTo>
                  <a:pt x="895436" y="139184"/>
                  <a:pt x="892478" y="135997"/>
                  <a:pt x="870782" y="135997"/>
                </a:cubicBezTo>
                <a:cubicBezTo>
                  <a:pt x="713982" y="135997"/>
                  <a:pt x="557182" y="135997"/>
                  <a:pt x="399396" y="135997"/>
                </a:cubicBezTo>
                <a:cubicBezTo>
                  <a:pt x="394465" y="135997"/>
                  <a:pt x="388548" y="135997"/>
                  <a:pt x="381645" y="135997"/>
                </a:cubicBezTo>
                <a:cubicBezTo>
                  <a:pt x="381645" y="145559"/>
                  <a:pt x="381645" y="152997"/>
                  <a:pt x="381645" y="159371"/>
                </a:cubicBezTo>
                <a:cubicBezTo>
                  <a:pt x="381645" y="211433"/>
                  <a:pt x="381645" y="262431"/>
                  <a:pt x="381645" y="314493"/>
                </a:cubicBezTo>
                <a:cubicBezTo>
                  <a:pt x="380659" y="373991"/>
                  <a:pt x="346143" y="410116"/>
                  <a:pt x="290918" y="410116"/>
                </a:cubicBezTo>
                <a:cubicBezTo>
                  <a:pt x="241610" y="410116"/>
                  <a:pt x="192302" y="410116"/>
                  <a:pt x="142994" y="410116"/>
                </a:cubicBezTo>
                <a:cubicBezTo>
                  <a:pt x="138063" y="410116"/>
                  <a:pt x="133132" y="410116"/>
                  <a:pt x="126229" y="410116"/>
                </a:cubicBezTo>
                <a:cubicBezTo>
                  <a:pt x="126229" y="418615"/>
                  <a:pt x="126229" y="423928"/>
                  <a:pt x="126229" y="429240"/>
                </a:cubicBezTo>
                <a:cubicBezTo>
                  <a:pt x="126229" y="658735"/>
                  <a:pt x="126229" y="888229"/>
                  <a:pt x="126229" y="1117724"/>
                </a:cubicBezTo>
                <a:cubicBezTo>
                  <a:pt x="126229" y="1143223"/>
                  <a:pt x="128201" y="1145348"/>
                  <a:pt x="150883" y="1145348"/>
                </a:cubicBezTo>
                <a:cubicBezTo>
                  <a:pt x="390521" y="1145348"/>
                  <a:pt x="630158" y="1145348"/>
                  <a:pt x="869796" y="1145348"/>
                </a:cubicBezTo>
                <a:cubicBezTo>
                  <a:pt x="893464" y="1145348"/>
                  <a:pt x="895436" y="1143223"/>
                  <a:pt x="895436" y="1117724"/>
                </a:cubicBezTo>
                <a:cubicBezTo>
                  <a:pt x="895436" y="1052913"/>
                  <a:pt x="895436" y="988102"/>
                  <a:pt x="895436" y="923291"/>
                </a:cubicBezTo>
                <a:cubicBezTo>
                  <a:pt x="895436" y="916916"/>
                  <a:pt x="897409" y="908416"/>
                  <a:pt x="901353" y="904166"/>
                </a:cubicBezTo>
                <a:cubicBezTo>
                  <a:pt x="938827" y="860605"/>
                  <a:pt x="976302" y="818106"/>
                  <a:pt x="1013776" y="774545"/>
                </a:cubicBezTo>
                <a:cubicBezTo>
                  <a:pt x="1015748" y="773482"/>
                  <a:pt x="1016734" y="772420"/>
                  <a:pt x="1020679" y="769232"/>
                </a:cubicBezTo>
                <a:cubicBezTo>
                  <a:pt x="1020679" y="775607"/>
                  <a:pt x="1021665" y="779857"/>
                  <a:pt x="1021665" y="784107"/>
                </a:cubicBezTo>
                <a:cubicBezTo>
                  <a:pt x="1021665" y="902042"/>
                  <a:pt x="1021665" y="1018914"/>
                  <a:pt x="1021665" y="1135786"/>
                </a:cubicBezTo>
                <a:cubicBezTo>
                  <a:pt x="1020679" y="1222909"/>
                  <a:pt x="967426" y="1281345"/>
                  <a:pt x="886561" y="1281345"/>
                </a:cubicBezTo>
                <a:cubicBezTo>
                  <a:pt x="634103" y="1281345"/>
                  <a:pt x="382631" y="1281345"/>
                  <a:pt x="131160" y="1281345"/>
                </a:cubicBezTo>
                <a:cubicBezTo>
                  <a:pt x="55225" y="1281345"/>
                  <a:pt x="0" y="1221847"/>
                  <a:pt x="0" y="1140036"/>
                </a:cubicBezTo>
                <a:cubicBezTo>
                  <a:pt x="0" y="872292"/>
                  <a:pt x="0" y="603486"/>
                  <a:pt x="0" y="335742"/>
                </a:cubicBezTo>
                <a:cubicBezTo>
                  <a:pt x="0" y="315555"/>
                  <a:pt x="5917" y="298556"/>
                  <a:pt x="18737" y="283681"/>
                </a:cubicBezTo>
                <a:cubicBezTo>
                  <a:pt x="99603" y="198683"/>
                  <a:pt x="180468" y="113685"/>
                  <a:pt x="261333" y="28687"/>
                </a:cubicBezTo>
                <a:cubicBezTo>
                  <a:pt x="279084" y="9562"/>
                  <a:pt x="300780" y="0"/>
                  <a:pt x="3264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剪去单角的矩形 21"/>
          <p:cNvSpPr/>
          <p:nvPr/>
        </p:nvSpPr>
        <p:spPr>
          <a:xfrm>
            <a:off x="6600894" y="1631361"/>
            <a:ext cx="1702519" cy="2536026"/>
          </a:xfrm>
          <a:prstGeom prst="snip1Rect">
            <a:avLst/>
          </a:prstGeom>
          <a:noFill/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1956"/>
          <p:cNvSpPr/>
          <p:nvPr/>
        </p:nvSpPr>
        <p:spPr>
          <a:xfrm>
            <a:off x="6718231" y="2313743"/>
            <a:ext cx="1465005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论文总结四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5" name="MH_Text_1"/>
          <p:cNvSpPr txBox="1"/>
          <p:nvPr/>
        </p:nvSpPr>
        <p:spPr>
          <a:xfrm>
            <a:off x="6601460" y="2715260"/>
            <a:ext cx="1700530" cy="1297940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 algn="ctr">
              <a:lnSpc>
                <a:spcPts val="1500"/>
              </a:lnSpc>
            </a:pPr>
            <a:r>
              <a:rPr sz="1000" ker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 kern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2" name="KSO_Shape"/>
          <p:cNvSpPr/>
          <p:nvPr/>
        </p:nvSpPr>
        <p:spPr bwMode="auto">
          <a:xfrm>
            <a:off x="7211649" y="1858908"/>
            <a:ext cx="481008" cy="430108"/>
          </a:xfrm>
          <a:custGeom>
            <a:avLst/>
            <a:gdLst>
              <a:gd name="T0" fmla="*/ 420759 w 5986165"/>
              <a:gd name="T1" fmla="*/ 948014 h 5349426"/>
              <a:gd name="T2" fmla="*/ 656730 w 5986165"/>
              <a:gd name="T3" fmla="*/ 1184407 h 5349426"/>
              <a:gd name="T4" fmla="*/ 532687 w 5986165"/>
              <a:gd name="T5" fmla="*/ 1184407 h 5349426"/>
              <a:gd name="T6" fmla="*/ 420759 w 5986165"/>
              <a:gd name="T7" fmla="*/ 1074282 h 5349426"/>
              <a:gd name="T8" fmla="*/ 420759 w 5986165"/>
              <a:gd name="T9" fmla="*/ 948014 h 5349426"/>
              <a:gd name="T10" fmla="*/ 1589976 w 5986165"/>
              <a:gd name="T11" fmla="*/ 688536 h 5349426"/>
              <a:gd name="T12" fmla="*/ 1474100 w 5986165"/>
              <a:gd name="T13" fmla="*/ 804446 h 5349426"/>
              <a:gd name="T14" fmla="*/ 1589976 w 5986165"/>
              <a:gd name="T15" fmla="*/ 920931 h 5349426"/>
              <a:gd name="T16" fmla="*/ 1706428 w 5986165"/>
              <a:gd name="T17" fmla="*/ 804446 h 5349426"/>
              <a:gd name="T18" fmla="*/ 1589976 w 5986165"/>
              <a:gd name="T19" fmla="*/ 688536 h 5349426"/>
              <a:gd name="T20" fmla="*/ 420337 w 5986165"/>
              <a:gd name="T21" fmla="*/ 681635 h 5349426"/>
              <a:gd name="T22" fmla="*/ 777141 w 5986165"/>
              <a:gd name="T23" fmla="*/ 830391 h 5349426"/>
              <a:gd name="T24" fmla="*/ 922399 w 5986165"/>
              <a:gd name="T25" fmla="*/ 1184407 h 5349426"/>
              <a:gd name="T26" fmla="*/ 784058 w 5986165"/>
              <a:gd name="T27" fmla="*/ 1184407 h 5349426"/>
              <a:gd name="T28" fmla="*/ 679149 w 5986165"/>
              <a:gd name="T29" fmla="*/ 930138 h 5349426"/>
              <a:gd name="T30" fmla="*/ 420337 w 5986165"/>
              <a:gd name="T31" fmla="*/ 822319 h 5349426"/>
              <a:gd name="T32" fmla="*/ 420337 w 5986165"/>
              <a:gd name="T33" fmla="*/ 681635 h 5349426"/>
              <a:gd name="T34" fmla="*/ 420337 w 5986165"/>
              <a:gd name="T35" fmla="*/ 413994 h 5349426"/>
              <a:gd name="T36" fmla="*/ 968501 w 5986165"/>
              <a:gd name="T37" fmla="*/ 642350 h 5349426"/>
              <a:gd name="T38" fmla="*/ 1190994 w 5986165"/>
              <a:gd name="T39" fmla="*/ 1184407 h 5349426"/>
              <a:gd name="T40" fmla="*/ 1046316 w 5986165"/>
              <a:gd name="T41" fmla="*/ 1184407 h 5349426"/>
              <a:gd name="T42" fmla="*/ 864171 w 5986165"/>
              <a:gd name="T43" fmla="*/ 741535 h 5349426"/>
              <a:gd name="T44" fmla="*/ 420337 w 5986165"/>
              <a:gd name="T45" fmla="*/ 555275 h 5349426"/>
              <a:gd name="T46" fmla="*/ 902793 w 5986165"/>
              <a:gd name="T47" fmla="*/ 226052 h 5349426"/>
              <a:gd name="T48" fmla="*/ 239822 w 5986165"/>
              <a:gd name="T49" fmla="*/ 258922 h 5349426"/>
              <a:gd name="T50" fmla="*/ 239822 w 5986165"/>
              <a:gd name="T51" fmla="*/ 1349969 h 5349426"/>
              <a:gd name="T52" fmla="*/ 902793 w 5986165"/>
              <a:gd name="T53" fmla="*/ 1382839 h 5349426"/>
              <a:gd name="T54" fmla="*/ 1380131 w 5986165"/>
              <a:gd name="T55" fmla="*/ 1364386 h 5349426"/>
              <a:gd name="T56" fmla="*/ 1380131 w 5986165"/>
              <a:gd name="T57" fmla="*/ 244505 h 5349426"/>
              <a:gd name="T58" fmla="*/ 902793 w 5986165"/>
              <a:gd name="T59" fmla="*/ 226052 h 5349426"/>
              <a:gd name="T60" fmla="*/ 899910 w 5986165"/>
              <a:gd name="T61" fmla="*/ 0 h 5349426"/>
              <a:gd name="T62" fmla="*/ 1599200 w 5986165"/>
              <a:gd name="T63" fmla="*/ 32293 h 5349426"/>
              <a:gd name="T64" fmla="*/ 1800397 w 5986165"/>
              <a:gd name="T65" fmla="*/ 253732 h 5349426"/>
              <a:gd name="T66" fmla="*/ 1800397 w 5986165"/>
              <a:gd name="T67" fmla="*/ 1355159 h 5349426"/>
              <a:gd name="T68" fmla="*/ 1599200 w 5986165"/>
              <a:gd name="T69" fmla="*/ 1576598 h 5349426"/>
              <a:gd name="T70" fmla="*/ 899910 w 5986165"/>
              <a:gd name="T71" fmla="*/ 1608891 h 5349426"/>
              <a:gd name="T72" fmla="*/ 201197 w 5986165"/>
              <a:gd name="T73" fmla="*/ 1576598 h 5349426"/>
              <a:gd name="T74" fmla="*/ 0 w 5986165"/>
              <a:gd name="T75" fmla="*/ 1355159 h 5349426"/>
              <a:gd name="T76" fmla="*/ 0 w 5986165"/>
              <a:gd name="T77" fmla="*/ 253732 h 5349426"/>
              <a:gd name="T78" fmla="*/ 201197 w 5986165"/>
              <a:gd name="T79" fmla="*/ 32293 h 5349426"/>
              <a:gd name="T80" fmla="*/ 899910 w 5986165"/>
              <a:gd name="T81" fmla="*/ 0 h 534942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986165" h="5349426">
                <a:moveTo>
                  <a:pt x="1398987" y="3152065"/>
                </a:moveTo>
                <a:cubicBezTo>
                  <a:pt x="1844033" y="3155899"/>
                  <a:pt x="2183572" y="3445373"/>
                  <a:pt x="2183572" y="3938054"/>
                </a:cubicBezTo>
                <a:cubicBezTo>
                  <a:pt x="2183572" y="3938054"/>
                  <a:pt x="2183572" y="3938054"/>
                  <a:pt x="1771137" y="3938054"/>
                </a:cubicBezTo>
                <a:cubicBezTo>
                  <a:pt x="1565879" y="3938054"/>
                  <a:pt x="1398987" y="3777022"/>
                  <a:pt x="1398987" y="3571898"/>
                </a:cubicBezTo>
                <a:cubicBezTo>
                  <a:pt x="1398987" y="3571898"/>
                  <a:pt x="1395150" y="3184655"/>
                  <a:pt x="1398987" y="3152065"/>
                </a:cubicBezTo>
                <a:close/>
                <a:moveTo>
                  <a:pt x="5286533" y="2289324"/>
                </a:moveTo>
                <a:cubicBezTo>
                  <a:pt x="5073769" y="2289324"/>
                  <a:pt x="4901257" y="2461886"/>
                  <a:pt x="4901257" y="2674713"/>
                </a:cubicBezTo>
                <a:cubicBezTo>
                  <a:pt x="4901257" y="2887540"/>
                  <a:pt x="5073769" y="3062019"/>
                  <a:pt x="5286533" y="3062019"/>
                </a:cubicBezTo>
                <a:cubicBezTo>
                  <a:pt x="5499298" y="3062019"/>
                  <a:pt x="5673727" y="2887540"/>
                  <a:pt x="5673727" y="2674713"/>
                </a:cubicBezTo>
                <a:cubicBezTo>
                  <a:pt x="5673727" y="2461886"/>
                  <a:pt x="5499298" y="2289324"/>
                  <a:pt x="5286533" y="2289324"/>
                </a:cubicBezTo>
                <a:close/>
                <a:moveTo>
                  <a:pt x="1397583" y="2266380"/>
                </a:moveTo>
                <a:cubicBezTo>
                  <a:pt x="1686982" y="2260629"/>
                  <a:pt x="2160369" y="2329643"/>
                  <a:pt x="2583926" y="2760981"/>
                </a:cubicBezTo>
                <a:cubicBezTo>
                  <a:pt x="2880991" y="3061959"/>
                  <a:pt x="3064979" y="3445370"/>
                  <a:pt x="3066896" y="3938053"/>
                </a:cubicBezTo>
                <a:cubicBezTo>
                  <a:pt x="3066896" y="3938053"/>
                  <a:pt x="3066896" y="3938053"/>
                  <a:pt x="2606925" y="3938053"/>
                </a:cubicBezTo>
                <a:cubicBezTo>
                  <a:pt x="2605008" y="3642827"/>
                  <a:pt x="2472766" y="3311176"/>
                  <a:pt x="2258113" y="3092631"/>
                </a:cubicBezTo>
                <a:cubicBezTo>
                  <a:pt x="1930383" y="2757147"/>
                  <a:pt x="1591155" y="2732225"/>
                  <a:pt x="1397583" y="2734142"/>
                </a:cubicBezTo>
                <a:cubicBezTo>
                  <a:pt x="1397583" y="2734142"/>
                  <a:pt x="1397583" y="2734142"/>
                  <a:pt x="1397583" y="2266380"/>
                </a:cubicBezTo>
                <a:close/>
                <a:moveTo>
                  <a:pt x="1397583" y="1376494"/>
                </a:moveTo>
                <a:cubicBezTo>
                  <a:pt x="1784718" y="1376494"/>
                  <a:pt x="2555154" y="1457022"/>
                  <a:pt x="3220182" y="2135759"/>
                </a:cubicBezTo>
                <a:cubicBezTo>
                  <a:pt x="3674394" y="2597837"/>
                  <a:pt x="3958037" y="3247813"/>
                  <a:pt x="3959954" y="3938054"/>
                </a:cubicBezTo>
                <a:cubicBezTo>
                  <a:pt x="3959954" y="3938054"/>
                  <a:pt x="3959954" y="3938054"/>
                  <a:pt x="3478911" y="3938054"/>
                </a:cubicBezTo>
                <a:cubicBezTo>
                  <a:pt x="3475077" y="3345598"/>
                  <a:pt x="3245097" y="2845173"/>
                  <a:pt x="2873294" y="2465541"/>
                </a:cubicBezTo>
                <a:cubicBezTo>
                  <a:pt x="2329006" y="1913348"/>
                  <a:pt x="1686976" y="1846241"/>
                  <a:pt x="1397583" y="1846241"/>
                </a:cubicBezTo>
                <a:lnTo>
                  <a:pt x="1397583" y="1376494"/>
                </a:lnTo>
                <a:close/>
                <a:moveTo>
                  <a:pt x="3001708" y="751604"/>
                </a:moveTo>
                <a:cubicBezTo>
                  <a:pt x="2265657" y="751604"/>
                  <a:pt x="1531523" y="793786"/>
                  <a:pt x="797389" y="860894"/>
                </a:cubicBezTo>
                <a:cubicBezTo>
                  <a:pt x="797389" y="2057324"/>
                  <a:pt x="797389" y="3292102"/>
                  <a:pt x="797389" y="4488533"/>
                </a:cubicBezTo>
                <a:cubicBezTo>
                  <a:pt x="1531523" y="4557558"/>
                  <a:pt x="2265657" y="4597822"/>
                  <a:pt x="3001708" y="4597822"/>
                </a:cubicBezTo>
                <a:cubicBezTo>
                  <a:pt x="3530745" y="4597822"/>
                  <a:pt x="4059781" y="4572897"/>
                  <a:pt x="4588818" y="4536467"/>
                </a:cubicBezTo>
                <a:lnTo>
                  <a:pt x="4588818" y="812960"/>
                </a:lnTo>
                <a:cubicBezTo>
                  <a:pt x="4059781" y="776530"/>
                  <a:pt x="3530745" y="751604"/>
                  <a:pt x="3001708" y="751604"/>
                </a:cubicBezTo>
                <a:close/>
                <a:moveTo>
                  <a:pt x="2992124" y="0"/>
                </a:moveTo>
                <a:cubicBezTo>
                  <a:pt x="3751177" y="0"/>
                  <a:pt x="4560066" y="36430"/>
                  <a:pt x="5317202" y="107372"/>
                </a:cubicBezTo>
                <a:cubicBezTo>
                  <a:pt x="5696729" y="143802"/>
                  <a:pt x="5986165" y="462083"/>
                  <a:pt x="5986165" y="843637"/>
                </a:cubicBezTo>
                <a:cubicBezTo>
                  <a:pt x="5986165" y="843637"/>
                  <a:pt x="5986165" y="843637"/>
                  <a:pt x="5986165" y="4505789"/>
                </a:cubicBezTo>
                <a:cubicBezTo>
                  <a:pt x="5986165" y="4887343"/>
                  <a:pt x="5696729" y="5205624"/>
                  <a:pt x="5317202" y="5242054"/>
                </a:cubicBezTo>
                <a:cubicBezTo>
                  <a:pt x="4560066" y="5312996"/>
                  <a:pt x="3751177" y="5349426"/>
                  <a:pt x="2992124" y="5349426"/>
                </a:cubicBezTo>
                <a:cubicBezTo>
                  <a:pt x="2233072" y="5349426"/>
                  <a:pt x="1424182" y="5312996"/>
                  <a:pt x="668963" y="5242054"/>
                </a:cubicBezTo>
                <a:cubicBezTo>
                  <a:pt x="289437" y="5205624"/>
                  <a:pt x="0" y="4887343"/>
                  <a:pt x="0" y="4505789"/>
                </a:cubicBezTo>
                <a:cubicBezTo>
                  <a:pt x="0" y="4505789"/>
                  <a:pt x="0" y="4505789"/>
                  <a:pt x="0" y="843637"/>
                </a:cubicBezTo>
                <a:cubicBezTo>
                  <a:pt x="0" y="462083"/>
                  <a:pt x="289437" y="143802"/>
                  <a:pt x="668963" y="107372"/>
                </a:cubicBezTo>
                <a:cubicBezTo>
                  <a:pt x="1424182" y="36430"/>
                  <a:pt x="2233072" y="0"/>
                  <a:pt x="2992124" y="0"/>
                </a:cubicBezTo>
                <a:close/>
              </a:path>
            </a:pathLst>
          </a:custGeom>
          <a:solidFill>
            <a:srgbClr val="2D4F6A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0" name="剪去单角的矩形 19"/>
          <p:cNvSpPr/>
          <p:nvPr/>
        </p:nvSpPr>
        <p:spPr>
          <a:xfrm>
            <a:off x="2604268" y="1631361"/>
            <a:ext cx="1702519" cy="2536026"/>
          </a:xfrm>
          <a:prstGeom prst="snip1Rect">
            <a:avLst/>
          </a:prstGeom>
          <a:noFill/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245"/>
          <p:cNvSpPr/>
          <p:nvPr/>
        </p:nvSpPr>
        <p:spPr bwMode="auto">
          <a:xfrm>
            <a:off x="3215023" y="1832698"/>
            <a:ext cx="481008" cy="48100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2D4F6A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53" name="TextBox 1956"/>
          <p:cNvSpPr/>
          <p:nvPr/>
        </p:nvSpPr>
        <p:spPr>
          <a:xfrm>
            <a:off x="2724784" y="2316283"/>
            <a:ext cx="1465005" cy="37702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论文总结二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4" name="MH_Text_1"/>
          <p:cNvSpPr txBox="1"/>
          <p:nvPr/>
        </p:nvSpPr>
        <p:spPr>
          <a:xfrm>
            <a:off x="2601595" y="2642870"/>
            <a:ext cx="1704340" cy="1525270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 algn="ctr">
              <a:lnSpc>
                <a:spcPts val="1500"/>
              </a:lnSpc>
            </a:pPr>
            <a:r>
              <a:rPr sz="1000" ker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 kern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0"/>
          <p:cNvSpPr txBox="1"/>
          <p:nvPr/>
        </p:nvSpPr>
        <p:spPr>
          <a:xfrm>
            <a:off x="3637092" y="360315"/>
            <a:ext cx="18698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论文总结与致谢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Paper summary and thanks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69126" y="1253366"/>
            <a:ext cx="7221415" cy="3247292"/>
          </a:xfrm>
          <a:prstGeom prst="rect">
            <a:avLst/>
          </a:prstGeom>
          <a:noFill/>
          <a:ln w="12700">
            <a:solidFill>
              <a:srgbClr val="2D4F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MH_Text_1"/>
          <p:cNvSpPr txBox="1"/>
          <p:nvPr/>
        </p:nvSpPr>
        <p:spPr>
          <a:xfrm>
            <a:off x="1771999" y="1423743"/>
            <a:ext cx="6260123" cy="2978442"/>
          </a:xfrm>
          <a:prstGeom prst="rect">
            <a:avLst/>
          </a:prstGeom>
          <a:noFill/>
        </p:spPr>
        <p:txBody>
          <a:bodyPr lIns="68580" tIns="34290" rIns="68580" bIns="34290" anchor="t"/>
          <a:lstStyle/>
          <a:p>
            <a:pPr>
              <a:lnSpc>
                <a:spcPct val="130000"/>
              </a:lnSpc>
            </a:pP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          本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研究及学位论文是在我的导师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X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老师的亲切关怀和悉心指导下完成的。他严肃的科学态度，严谨的治学精神，精益求精的工作作风，深深地感染和激励着我。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X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老师不仅在学业上给我以精心指导，同时还在思想、生活上给我以无微不至的关怀，在此谨向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X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老师致以诚挚的谢意和崇高的敬意</a:t>
            </a: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。</a:t>
            </a:r>
            <a:endParaRPr lang="en-US" altLang="zh-CN" sz="12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          我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还要感谢在一起愉快的度过毕业论文小组的同学们，正是由于你们的帮助和支持，我才能克服一个一个的困难和疑惑，</a:t>
            </a: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直至论文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的顺利完成</a:t>
            </a: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。在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论文即将完成之际，我的心情无法平静，从开始进入课题到论文的顺利完成，有多少可敬的师长、同学、朋友给了我无言的帮助，在这里请接受我诚挚的谢意</a:t>
            </a:r>
            <a:r>
              <a:rPr lang="en-US" altLang="zh-CN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!</a:t>
            </a:r>
            <a:endParaRPr lang="en-US" altLang="zh-CN" sz="12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 kern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          最后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我还要感谢培养我长大含辛茹苦的父母，谢谢你们</a:t>
            </a:r>
            <a:r>
              <a:rPr lang="en-US" altLang="zh-CN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!  </a:t>
            </a:r>
            <a:r>
              <a:rPr lang="zh-CN" altLang="en-US" sz="1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再次</a:t>
            </a: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对关心、帮助我的老师和同学表示衷心地感谢！    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05711" y="2046014"/>
            <a:ext cx="726830" cy="1570890"/>
            <a:chOff x="902677" y="1758462"/>
            <a:chExt cx="726830" cy="1570890"/>
          </a:xfrm>
        </p:grpSpPr>
        <p:sp>
          <p:nvSpPr>
            <p:cNvPr id="7" name="菱形 6"/>
            <p:cNvSpPr/>
            <p:nvPr/>
          </p:nvSpPr>
          <p:spPr>
            <a:xfrm>
              <a:off x="902677" y="1758462"/>
              <a:ext cx="726830" cy="726830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>
              <a:off x="902677" y="2602522"/>
              <a:ext cx="726830" cy="726830"/>
            </a:xfrm>
            <a:prstGeom prst="diamond">
              <a:avLst/>
            </a:prstGeom>
            <a:solidFill>
              <a:srgbClr val="2D4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43"/>
            <p:cNvSpPr>
              <a:spLocks noChangeArrowheads="1"/>
            </p:cNvSpPr>
            <p:nvPr/>
          </p:nvSpPr>
          <p:spPr bwMode="auto">
            <a:xfrm>
              <a:off x="1073137" y="1907792"/>
              <a:ext cx="409356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致</a:t>
              </a:r>
              <a:endParaRPr lang="en-US" altLang="zh-CN" sz="2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endParaRPr>
            </a:p>
            <a:p>
              <a:pPr algn="ctr"/>
              <a:endParaRPr lang="en-US" altLang="zh-CN" sz="2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endParaRPr>
            </a:p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  <a:sym typeface="+mn-lt"/>
                </a:rPr>
                <a:t>谢</a:t>
              </a:r>
              <a:endParaRPr lang="zh-CN" altLang="en-US" sz="28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4"/>
          <p:cNvSpPr txBox="1"/>
          <p:nvPr/>
        </p:nvSpPr>
        <p:spPr>
          <a:xfrm>
            <a:off x="2518032" y="4058335"/>
            <a:ext cx="410793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稻壳学院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系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年级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班       专业：</a:t>
            </a:r>
            <a:r>
              <a:rPr lang="en-US" altLang="zh-CN" sz="15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XX</a:t>
            </a:r>
            <a:r>
              <a:rPr lang="zh-CN" altLang="en-US" sz="15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学</a:t>
            </a:r>
            <a:endParaRPr lang="zh-CN" altLang="en-US" sz="15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9" name="文本框 45"/>
          <p:cNvSpPr txBox="1"/>
          <p:nvPr/>
        </p:nvSpPr>
        <p:spPr>
          <a:xfrm>
            <a:off x="2726690" y="4323080"/>
            <a:ext cx="367601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</a:t>
            </a:r>
            <a:r>
              <a:rPr lang="zh-CN" altLang="en-US" sz="11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altLang="en-US" sz="11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31097" y="2844984"/>
            <a:ext cx="3281806" cy="284029"/>
            <a:chOff x="3153258" y="4604579"/>
            <a:chExt cx="3080245" cy="216027"/>
          </a:xfrm>
          <a:solidFill>
            <a:srgbClr val="2D4F6A"/>
          </a:solidFill>
        </p:grpSpPr>
        <p:sp>
          <p:nvSpPr>
            <p:cNvPr id="41" name="矩形 26"/>
            <p:cNvSpPr/>
            <p:nvPr/>
          </p:nvSpPr>
          <p:spPr>
            <a:xfrm>
              <a:off x="3153258" y="4604582"/>
              <a:ext cx="1449873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答辩人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：稻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小壳</a:t>
              </a:r>
              <a:endParaRPr lang="zh-CN" altLang="en-US" sz="13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42" name="矩形 27"/>
            <p:cNvSpPr/>
            <p:nvPr/>
          </p:nvSpPr>
          <p:spPr>
            <a:xfrm>
              <a:off x="4780313" y="4604579"/>
              <a:ext cx="1453190" cy="216024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导师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：稻</a:t>
              </a:r>
              <a:r>
                <a:rPr lang="zh-CN" altLang="en-US" sz="1300" dirty="0" smtClean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小壳</a:t>
              </a:r>
              <a:endParaRPr lang="en-US" altLang="zh-CN" sz="13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</p:grpSp>
      <p:sp>
        <p:nvSpPr>
          <p:cNvPr id="44" name="TextBox 28"/>
          <p:cNvSpPr txBox="1"/>
          <p:nvPr/>
        </p:nvSpPr>
        <p:spPr>
          <a:xfrm>
            <a:off x="2810435" y="1565955"/>
            <a:ext cx="3523130" cy="1015634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zh-CN" altLang="en-US" sz="6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感谢恩师</a:t>
            </a:r>
            <a:endParaRPr lang="zh-CN" altLang="en-US" sz="6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5" name="TextBox 30"/>
          <p:cNvSpPr txBox="1"/>
          <p:nvPr/>
        </p:nvSpPr>
        <p:spPr>
          <a:xfrm>
            <a:off x="2855068" y="2448760"/>
            <a:ext cx="3433864" cy="292359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dist"/>
            <a:r>
              <a:rPr lang="en-US" altLang="zh-CN" sz="1300" spc="3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THANKS</a:t>
            </a:r>
            <a:endParaRPr lang="zh-CN" altLang="en-US" sz="1300" spc="3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641325" y="850053"/>
            <a:ext cx="186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-225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目 录</a:t>
            </a:r>
            <a:endParaRPr lang="zh-CN" altLang="en-US" sz="4800" b="1" spc="-225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96297" y="1533733"/>
            <a:ext cx="155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CONTENTS</a:t>
            </a:r>
            <a:endParaRPr lang="zh-CN" altLang="en-US" sz="2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6417" y="2304540"/>
            <a:ext cx="302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选题背景及意义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1" name="文本框 10"/>
          <p:cNvSpPr txBox="1"/>
          <p:nvPr/>
        </p:nvSpPr>
        <p:spPr>
          <a:xfrm>
            <a:off x="1976416" y="3134233"/>
            <a:ext cx="301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研究成果展示及应用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results display and Application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5630387" y="2304540"/>
            <a:ext cx="2189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</a:t>
            </a:r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方法及思路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methods and ideas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50" name="文本框 10"/>
          <p:cNvSpPr txBox="1"/>
          <p:nvPr/>
        </p:nvSpPr>
        <p:spPr>
          <a:xfrm>
            <a:off x="5630387" y="3134233"/>
            <a:ext cx="21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论文总结与致谢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r>
              <a:rPr lang="en-US" altLang="zh-CN" sz="10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Paper summary and thanks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270177" y="2373996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270177" y="3203689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612577" y="2373996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12577" y="3203689"/>
            <a:ext cx="384308" cy="384308"/>
          </a:xfrm>
          <a:prstGeom prst="ellipse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7"/>
          <p:cNvSpPr txBox="1"/>
          <p:nvPr/>
        </p:nvSpPr>
        <p:spPr>
          <a:xfrm>
            <a:off x="1580430" y="2381484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01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1568705" y="3211177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03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5229566" y="2381484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02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5229566" y="3211177"/>
            <a:ext cx="4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04</a:t>
            </a:r>
            <a:endParaRPr lang="en-US" altLang="zh-CN" sz="18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53378" y="2064809"/>
            <a:ext cx="6103345" cy="0"/>
          </a:xfrm>
          <a:prstGeom prst="line">
            <a:avLst/>
          </a:prstGeom>
          <a:ln w="12700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553378" y="3915641"/>
            <a:ext cx="6103345" cy="0"/>
          </a:xfrm>
          <a:prstGeom prst="line">
            <a:avLst/>
          </a:prstGeom>
          <a:ln w="12700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932269" y="2113064"/>
            <a:ext cx="52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选题背景及意义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1692275" y="3208655"/>
            <a:ext cx="5917565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sz="10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2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01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04511" y="2956491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82807" y="1838340"/>
            <a:ext cx="4219022" cy="66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500"/>
              </a:lnSpc>
              <a:buClr>
                <a:srgbClr val="2D4F6A"/>
              </a:buClr>
              <a:buFont typeface="Wingdings" panose="05000000000000000000" pitchFamily="2" charset="2"/>
              <a:buChar char="l"/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2" name="TextBox 43"/>
          <p:cNvSpPr>
            <a:spLocks noChangeArrowheads="1"/>
          </p:cNvSpPr>
          <p:nvPr/>
        </p:nvSpPr>
        <p:spPr bwMode="auto">
          <a:xfrm>
            <a:off x="950900" y="1423011"/>
            <a:ext cx="1868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选题背景</a:t>
            </a:r>
            <a:endParaRPr lang="zh-CN" altLang="en-US" sz="24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2807" y="3164527"/>
            <a:ext cx="4219022" cy="66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500"/>
              </a:lnSpc>
              <a:buClr>
                <a:srgbClr val="2D4F6A"/>
              </a:buClr>
              <a:buFont typeface="Wingdings" panose="05000000000000000000" pitchFamily="2" charset="2"/>
              <a:buChar char="l"/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2995720" y="360315"/>
            <a:ext cx="3152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选题背景及意义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33740" y="1575410"/>
            <a:ext cx="2720274" cy="2720274"/>
          </a:xfrm>
          <a:prstGeom prst="diamond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77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391220" y="2417857"/>
            <a:ext cx="1035381" cy="1035381"/>
          </a:xfrm>
          <a:prstGeom prst="diamond">
            <a:avLst/>
          </a:prstGeom>
          <a:solidFill>
            <a:srgbClr val="2D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0"/>
          <p:cNvSpPr txBox="1"/>
          <p:nvPr/>
        </p:nvSpPr>
        <p:spPr>
          <a:xfrm>
            <a:off x="2995720" y="360315"/>
            <a:ext cx="3152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选题背景及意义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97136" y="1765631"/>
            <a:ext cx="1728679" cy="152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等腰三角形 42"/>
          <p:cNvSpPr/>
          <p:nvPr/>
        </p:nvSpPr>
        <p:spPr>
          <a:xfrm>
            <a:off x="808892" y="1401102"/>
            <a:ext cx="1712614" cy="2830929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6" name="TextBox 24"/>
          <p:cNvSpPr>
            <a:spLocks noChangeArrowheads="1"/>
          </p:cNvSpPr>
          <p:nvPr/>
        </p:nvSpPr>
        <p:spPr bwMode="auto">
          <a:xfrm>
            <a:off x="2667474" y="1365933"/>
            <a:ext cx="14508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4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国内</a:t>
            </a:r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研究</a:t>
            </a:r>
            <a:endParaRPr lang="zh-CN" altLang="en-US" sz="24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06429" y="1765631"/>
            <a:ext cx="1728679" cy="152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5" name="等腰三角形 42"/>
          <p:cNvSpPr/>
          <p:nvPr/>
        </p:nvSpPr>
        <p:spPr>
          <a:xfrm>
            <a:off x="4818185" y="1401102"/>
            <a:ext cx="1712614" cy="2830929"/>
          </a:xfrm>
          <a:prstGeom prst="rect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6" name="TextBox 24"/>
          <p:cNvSpPr>
            <a:spLocks noChangeArrowheads="1"/>
          </p:cNvSpPr>
          <p:nvPr/>
        </p:nvSpPr>
        <p:spPr bwMode="auto">
          <a:xfrm>
            <a:off x="6676767" y="1365933"/>
            <a:ext cx="14508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国外研究</a:t>
            </a:r>
            <a:endParaRPr lang="zh-CN" altLang="en-US" sz="24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H_Text_1"/>
          <p:cNvSpPr txBox="1"/>
          <p:nvPr/>
        </p:nvSpPr>
        <p:spPr>
          <a:xfrm>
            <a:off x="908685" y="3152140"/>
            <a:ext cx="1664335" cy="1264920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4944654" y="1551892"/>
            <a:ext cx="1115410" cy="1115410"/>
          </a:xfrm>
          <a:prstGeom prst="diamond">
            <a:avLst/>
          </a:prstGeom>
          <a:solidFill>
            <a:srgbClr val="2D4F6A"/>
          </a:solidFill>
          <a:ln w="12700">
            <a:solidFill>
              <a:srgbClr val="345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4" name="Freeform 21"/>
          <p:cNvSpPr>
            <a:spLocks noEditPoints="1"/>
          </p:cNvSpPr>
          <p:nvPr/>
        </p:nvSpPr>
        <p:spPr bwMode="auto">
          <a:xfrm>
            <a:off x="5282699" y="1874650"/>
            <a:ext cx="435296" cy="427430"/>
          </a:xfrm>
          <a:custGeom>
            <a:avLst/>
            <a:gdLst>
              <a:gd name="T0" fmla="*/ 179 w 208"/>
              <a:gd name="T1" fmla="*/ 79 h 204"/>
              <a:gd name="T2" fmla="*/ 174 w 208"/>
              <a:gd name="T3" fmla="*/ 66 h 204"/>
              <a:gd name="T4" fmla="*/ 185 w 208"/>
              <a:gd name="T5" fmla="*/ 38 h 204"/>
              <a:gd name="T6" fmla="*/ 169 w 208"/>
              <a:gd name="T7" fmla="*/ 22 h 204"/>
              <a:gd name="T8" fmla="*/ 140 w 208"/>
              <a:gd name="T9" fmla="*/ 33 h 204"/>
              <a:gd name="T10" fmla="*/ 128 w 208"/>
              <a:gd name="T11" fmla="*/ 28 h 204"/>
              <a:gd name="T12" fmla="*/ 115 w 208"/>
              <a:gd name="T13" fmla="*/ 0 h 204"/>
              <a:gd name="T14" fmla="*/ 92 w 208"/>
              <a:gd name="T15" fmla="*/ 0 h 204"/>
              <a:gd name="T16" fmla="*/ 80 w 208"/>
              <a:gd name="T17" fmla="*/ 28 h 204"/>
              <a:gd name="T18" fmla="*/ 67 w 208"/>
              <a:gd name="T19" fmla="*/ 33 h 204"/>
              <a:gd name="T20" fmla="*/ 38 w 208"/>
              <a:gd name="T21" fmla="*/ 22 h 204"/>
              <a:gd name="T22" fmla="*/ 22 w 208"/>
              <a:gd name="T23" fmla="*/ 38 h 204"/>
              <a:gd name="T24" fmla="*/ 34 w 208"/>
              <a:gd name="T25" fmla="*/ 66 h 204"/>
              <a:gd name="T26" fmla="*/ 28 w 208"/>
              <a:gd name="T27" fmla="*/ 79 h 204"/>
              <a:gd name="T28" fmla="*/ 0 w 208"/>
              <a:gd name="T29" fmla="*/ 91 h 204"/>
              <a:gd name="T30" fmla="*/ 0 w 208"/>
              <a:gd name="T31" fmla="*/ 114 h 204"/>
              <a:gd name="T32" fmla="*/ 28 w 208"/>
              <a:gd name="T33" fmla="*/ 126 h 204"/>
              <a:gd name="T34" fmla="*/ 34 w 208"/>
              <a:gd name="T35" fmla="*/ 138 h 204"/>
              <a:gd name="T36" fmla="*/ 23 w 208"/>
              <a:gd name="T37" fmla="*/ 167 h 204"/>
              <a:gd name="T38" fmla="*/ 39 w 208"/>
              <a:gd name="T39" fmla="*/ 182 h 204"/>
              <a:gd name="T40" fmla="*/ 67 w 208"/>
              <a:gd name="T41" fmla="*/ 171 h 204"/>
              <a:gd name="T42" fmla="*/ 80 w 208"/>
              <a:gd name="T43" fmla="*/ 176 h 204"/>
              <a:gd name="T44" fmla="*/ 93 w 208"/>
              <a:gd name="T45" fmla="*/ 204 h 204"/>
              <a:gd name="T46" fmla="*/ 116 w 208"/>
              <a:gd name="T47" fmla="*/ 204 h 204"/>
              <a:gd name="T48" fmla="*/ 128 w 208"/>
              <a:gd name="T49" fmla="*/ 176 h 204"/>
              <a:gd name="T50" fmla="*/ 141 w 208"/>
              <a:gd name="T51" fmla="*/ 171 h 204"/>
              <a:gd name="T52" fmla="*/ 170 w 208"/>
              <a:gd name="T53" fmla="*/ 182 h 204"/>
              <a:gd name="T54" fmla="*/ 186 w 208"/>
              <a:gd name="T55" fmla="*/ 166 h 204"/>
              <a:gd name="T56" fmla="*/ 174 w 208"/>
              <a:gd name="T57" fmla="*/ 138 h 204"/>
              <a:gd name="T58" fmla="*/ 179 w 208"/>
              <a:gd name="T59" fmla="*/ 125 h 204"/>
              <a:gd name="T60" fmla="*/ 208 w 208"/>
              <a:gd name="T61" fmla="*/ 113 h 204"/>
              <a:gd name="T62" fmla="*/ 208 w 208"/>
              <a:gd name="T63" fmla="*/ 90 h 204"/>
              <a:gd name="T64" fmla="*/ 179 w 208"/>
              <a:gd name="T65" fmla="*/ 79 h 204"/>
              <a:gd name="T66" fmla="*/ 137 w 208"/>
              <a:gd name="T67" fmla="*/ 102 h 204"/>
              <a:gd name="T68" fmla="*/ 104 w 208"/>
              <a:gd name="T69" fmla="*/ 135 h 204"/>
              <a:gd name="T70" fmla="*/ 71 w 208"/>
              <a:gd name="T71" fmla="*/ 102 h 204"/>
              <a:gd name="T72" fmla="*/ 104 w 208"/>
              <a:gd name="T73" fmla="*/ 69 h 204"/>
              <a:gd name="T74" fmla="*/ 137 w 208"/>
              <a:gd name="T7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8" h="204">
                <a:moveTo>
                  <a:pt x="179" y="79"/>
                </a:moveTo>
                <a:cubicBezTo>
                  <a:pt x="174" y="66"/>
                  <a:pt x="174" y="66"/>
                  <a:pt x="174" y="66"/>
                </a:cubicBezTo>
                <a:cubicBezTo>
                  <a:pt x="174" y="66"/>
                  <a:pt x="186" y="39"/>
                  <a:pt x="185" y="38"/>
                </a:cubicBezTo>
                <a:cubicBezTo>
                  <a:pt x="169" y="22"/>
                  <a:pt x="169" y="22"/>
                  <a:pt x="169" y="22"/>
                </a:cubicBezTo>
                <a:cubicBezTo>
                  <a:pt x="168" y="21"/>
                  <a:pt x="140" y="33"/>
                  <a:pt x="140" y="33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8" y="28"/>
                  <a:pt x="116" y="0"/>
                  <a:pt x="11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0" y="0"/>
                  <a:pt x="80" y="28"/>
                  <a:pt x="80" y="28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3"/>
                  <a:pt x="39" y="21"/>
                  <a:pt x="38" y="22"/>
                </a:cubicBezTo>
                <a:cubicBezTo>
                  <a:pt x="22" y="38"/>
                  <a:pt x="22" y="38"/>
                  <a:pt x="22" y="38"/>
                </a:cubicBezTo>
                <a:cubicBezTo>
                  <a:pt x="21" y="39"/>
                  <a:pt x="34" y="66"/>
                  <a:pt x="34" y="66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79"/>
                  <a:pt x="0" y="90"/>
                  <a:pt x="0" y="91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5"/>
                  <a:pt x="28" y="126"/>
                  <a:pt x="28" y="126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4" y="138"/>
                  <a:pt x="21" y="166"/>
                  <a:pt x="23" y="167"/>
                </a:cubicBezTo>
                <a:cubicBezTo>
                  <a:pt x="39" y="182"/>
                  <a:pt x="39" y="182"/>
                  <a:pt x="39" y="182"/>
                </a:cubicBezTo>
                <a:cubicBezTo>
                  <a:pt x="40" y="184"/>
                  <a:pt x="67" y="171"/>
                  <a:pt x="67" y="171"/>
                </a:cubicBezTo>
                <a:cubicBezTo>
                  <a:pt x="80" y="176"/>
                  <a:pt x="80" y="176"/>
                  <a:pt x="80" y="176"/>
                </a:cubicBezTo>
                <a:cubicBezTo>
                  <a:pt x="80" y="176"/>
                  <a:pt x="91" y="204"/>
                  <a:pt x="93" y="204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17" y="204"/>
                  <a:pt x="128" y="176"/>
                  <a:pt x="128" y="176"/>
                </a:cubicBezTo>
                <a:cubicBezTo>
                  <a:pt x="141" y="171"/>
                  <a:pt x="141" y="171"/>
                  <a:pt x="141" y="171"/>
                </a:cubicBezTo>
                <a:cubicBezTo>
                  <a:pt x="141" y="171"/>
                  <a:pt x="169" y="183"/>
                  <a:pt x="170" y="182"/>
                </a:cubicBezTo>
                <a:cubicBezTo>
                  <a:pt x="186" y="166"/>
                  <a:pt x="186" y="166"/>
                  <a:pt x="186" y="166"/>
                </a:cubicBezTo>
                <a:cubicBezTo>
                  <a:pt x="187" y="165"/>
                  <a:pt x="174" y="138"/>
                  <a:pt x="174" y="138"/>
                </a:cubicBezTo>
                <a:cubicBezTo>
                  <a:pt x="179" y="125"/>
                  <a:pt x="179" y="125"/>
                  <a:pt x="179" y="125"/>
                </a:cubicBezTo>
                <a:cubicBezTo>
                  <a:pt x="179" y="125"/>
                  <a:pt x="208" y="114"/>
                  <a:pt x="208" y="113"/>
                </a:cubicBezTo>
                <a:cubicBezTo>
                  <a:pt x="208" y="90"/>
                  <a:pt x="208" y="90"/>
                  <a:pt x="208" y="90"/>
                </a:cubicBezTo>
                <a:cubicBezTo>
                  <a:pt x="208" y="89"/>
                  <a:pt x="179" y="79"/>
                  <a:pt x="179" y="79"/>
                </a:cubicBezTo>
                <a:close/>
                <a:moveTo>
                  <a:pt x="137" y="102"/>
                </a:moveTo>
                <a:cubicBezTo>
                  <a:pt x="137" y="120"/>
                  <a:pt x="122" y="135"/>
                  <a:pt x="104" y="135"/>
                </a:cubicBezTo>
                <a:cubicBezTo>
                  <a:pt x="86" y="135"/>
                  <a:pt x="71" y="120"/>
                  <a:pt x="71" y="102"/>
                </a:cubicBezTo>
                <a:cubicBezTo>
                  <a:pt x="71" y="84"/>
                  <a:pt x="86" y="69"/>
                  <a:pt x="104" y="69"/>
                </a:cubicBezTo>
                <a:cubicBezTo>
                  <a:pt x="122" y="69"/>
                  <a:pt x="137" y="84"/>
                  <a:pt x="137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5" name="菱形 44"/>
          <p:cNvSpPr/>
          <p:nvPr/>
        </p:nvSpPr>
        <p:spPr>
          <a:xfrm>
            <a:off x="6821393" y="1551892"/>
            <a:ext cx="1115410" cy="1115410"/>
          </a:xfrm>
          <a:prstGeom prst="diamond">
            <a:avLst/>
          </a:prstGeom>
          <a:solidFill>
            <a:srgbClr val="2D4F6A"/>
          </a:solidFill>
          <a:ln w="12700">
            <a:solidFill>
              <a:srgbClr val="345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7090624" y="1861121"/>
            <a:ext cx="567362" cy="466152"/>
          </a:xfrm>
          <a:custGeom>
            <a:avLst/>
            <a:gdLst>
              <a:gd name="T0" fmla="*/ 221 w 244"/>
              <a:gd name="T1" fmla="*/ 66 h 200"/>
              <a:gd name="T2" fmla="*/ 207 w 244"/>
              <a:gd name="T3" fmla="*/ 80 h 200"/>
              <a:gd name="T4" fmla="*/ 221 w 244"/>
              <a:gd name="T5" fmla="*/ 93 h 200"/>
              <a:gd name="T6" fmla="*/ 235 w 244"/>
              <a:gd name="T7" fmla="*/ 80 h 200"/>
              <a:gd name="T8" fmla="*/ 221 w 244"/>
              <a:gd name="T9" fmla="*/ 66 h 200"/>
              <a:gd name="T10" fmla="*/ 23 w 244"/>
              <a:gd name="T11" fmla="*/ 66 h 200"/>
              <a:gd name="T12" fmla="*/ 9 w 244"/>
              <a:gd name="T13" fmla="*/ 80 h 200"/>
              <a:gd name="T14" fmla="*/ 23 w 244"/>
              <a:gd name="T15" fmla="*/ 93 h 200"/>
              <a:gd name="T16" fmla="*/ 37 w 244"/>
              <a:gd name="T17" fmla="*/ 80 h 200"/>
              <a:gd name="T18" fmla="*/ 23 w 244"/>
              <a:gd name="T19" fmla="*/ 66 h 200"/>
              <a:gd name="T20" fmla="*/ 180 w 244"/>
              <a:gd name="T21" fmla="*/ 41 h 200"/>
              <a:gd name="T22" fmla="*/ 160 w 244"/>
              <a:gd name="T23" fmla="*/ 61 h 200"/>
              <a:gd name="T24" fmla="*/ 180 w 244"/>
              <a:gd name="T25" fmla="*/ 82 h 200"/>
              <a:gd name="T26" fmla="*/ 201 w 244"/>
              <a:gd name="T27" fmla="*/ 61 h 200"/>
              <a:gd name="T28" fmla="*/ 180 w 244"/>
              <a:gd name="T29" fmla="*/ 41 h 200"/>
              <a:gd name="T30" fmla="*/ 244 w 244"/>
              <a:gd name="T31" fmla="*/ 166 h 200"/>
              <a:gd name="T32" fmla="*/ 220 w 244"/>
              <a:gd name="T33" fmla="*/ 166 h 200"/>
              <a:gd name="T34" fmla="*/ 220 w 244"/>
              <a:gd name="T35" fmla="*/ 123 h 200"/>
              <a:gd name="T36" fmla="*/ 215 w 244"/>
              <a:gd name="T37" fmla="*/ 102 h 200"/>
              <a:gd name="T38" fmla="*/ 221 w 244"/>
              <a:gd name="T39" fmla="*/ 101 h 200"/>
              <a:gd name="T40" fmla="*/ 244 w 244"/>
              <a:gd name="T41" fmla="*/ 124 h 200"/>
              <a:gd name="T42" fmla="*/ 244 w 244"/>
              <a:gd name="T43" fmla="*/ 166 h 200"/>
              <a:gd name="T44" fmla="*/ 64 w 244"/>
              <a:gd name="T45" fmla="*/ 41 h 200"/>
              <a:gd name="T46" fmla="*/ 43 w 244"/>
              <a:gd name="T47" fmla="*/ 61 h 200"/>
              <a:gd name="T48" fmla="*/ 64 w 244"/>
              <a:gd name="T49" fmla="*/ 82 h 200"/>
              <a:gd name="T50" fmla="*/ 84 w 244"/>
              <a:gd name="T51" fmla="*/ 61 h 200"/>
              <a:gd name="T52" fmla="*/ 64 w 244"/>
              <a:gd name="T53" fmla="*/ 41 h 200"/>
              <a:gd name="T54" fmla="*/ 23 w 244"/>
              <a:gd name="T55" fmla="*/ 101 h 200"/>
              <a:gd name="T56" fmla="*/ 29 w 244"/>
              <a:gd name="T57" fmla="*/ 102 h 200"/>
              <a:gd name="T58" fmla="*/ 24 w 244"/>
              <a:gd name="T59" fmla="*/ 123 h 200"/>
              <a:gd name="T60" fmla="*/ 24 w 244"/>
              <a:gd name="T61" fmla="*/ 166 h 200"/>
              <a:gd name="T62" fmla="*/ 0 w 244"/>
              <a:gd name="T63" fmla="*/ 166 h 200"/>
              <a:gd name="T64" fmla="*/ 0 w 244"/>
              <a:gd name="T65" fmla="*/ 124 h 200"/>
              <a:gd name="T66" fmla="*/ 23 w 244"/>
              <a:gd name="T67" fmla="*/ 101 h 200"/>
              <a:gd name="T68" fmla="*/ 122 w 244"/>
              <a:gd name="T69" fmla="*/ 0 h 200"/>
              <a:gd name="T70" fmla="*/ 92 w 244"/>
              <a:gd name="T71" fmla="*/ 30 h 200"/>
              <a:gd name="T72" fmla="*/ 122 w 244"/>
              <a:gd name="T73" fmla="*/ 60 h 200"/>
              <a:gd name="T74" fmla="*/ 152 w 244"/>
              <a:gd name="T75" fmla="*/ 30 h 200"/>
              <a:gd name="T76" fmla="*/ 122 w 244"/>
              <a:gd name="T77" fmla="*/ 0 h 200"/>
              <a:gd name="T78" fmla="*/ 213 w 244"/>
              <a:gd name="T79" fmla="*/ 182 h 200"/>
              <a:gd name="T80" fmla="*/ 177 w 244"/>
              <a:gd name="T81" fmla="*/ 182 h 200"/>
              <a:gd name="T82" fmla="*/ 177 w 244"/>
              <a:gd name="T83" fmla="*/ 116 h 200"/>
              <a:gd name="T84" fmla="*/ 171 w 244"/>
              <a:gd name="T85" fmla="*/ 91 h 200"/>
              <a:gd name="T86" fmla="*/ 180 w 244"/>
              <a:gd name="T87" fmla="*/ 90 h 200"/>
              <a:gd name="T88" fmla="*/ 213 w 244"/>
              <a:gd name="T89" fmla="*/ 123 h 200"/>
              <a:gd name="T90" fmla="*/ 213 w 244"/>
              <a:gd name="T91" fmla="*/ 182 h 200"/>
              <a:gd name="T92" fmla="*/ 67 w 244"/>
              <a:gd name="T93" fmla="*/ 116 h 200"/>
              <a:gd name="T94" fmla="*/ 67 w 244"/>
              <a:gd name="T95" fmla="*/ 182 h 200"/>
              <a:gd name="T96" fmla="*/ 31 w 244"/>
              <a:gd name="T97" fmla="*/ 182 h 200"/>
              <a:gd name="T98" fmla="*/ 31 w 244"/>
              <a:gd name="T99" fmla="*/ 123 h 200"/>
              <a:gd name="T100" fmla="*/ 64 w 244"/>
              <a:gd name="T101" fmla="*/ 90 h 200"/>
              <a:gd name="T102" fmla="*/ 73 w 244"/>
              <a:gd name="T103" fmla="*/ 91 h 200"/>
              <a:gd name="T104" fmla="*/ 67 w 244"/>
              <a:gd name="T105" fmla="*/ 116 h 200"/>
              <a:gd name="T106" fmla="*/ 74 w 244"/>
              <a:gd name="T107" fmla="*/ 200 h 200"/>
              <a:gd name="T108" fmla="*/ 170 w 244"/>
              <a:gd name="T109" fmla="*/ 200 h 200"/>
              <a:gd name="T110" fmla="*/ 170 w 244"/>
              <a:gd name="T111" fmla="*/ 116 h 200"/>
              <a:gd name="T112" fmla="*/ 122 w 244"/>
              <a:gd name="T113" fmla="*/ 69 h 200"/>
              <a:gd name="T114" fmla="*/ 74 w 244"/>
              <a:gd name="T115" fmla="*/ 116 h 200"/>
              <a:gd name="T116" fmla="*/ 74 w 244"/>
              <a:gd name="T117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44" h="200">
                <a:moveTo>
                  <a:pt x="221" y="66"/>
                </a:moveTo>
                <a:cubicBezTo>
                  <a:pt x="214" y="66"/>
                  <a:pt x="207" y="72"/>
                  <a:pt x="207" y="80"/>
                </a:cubicBezTo>
                <a:cubicBezTo>
                  <a:pt x="207" y="87"/>
                  <a:pt x="214" y="93"/>
                  <a:pt x="221" y="93"/>
                </a:cubicBezTo>
                <a:cubicBezTo>
                  <a:pt x="229" y="93"/>
                  <a:pt x="235" y="87"/>
                  <a:pt x="235" y="80"/>
                </a:cubicBezTo>
                <a:cubicBezTo>
                  <a:pt x="235" y="72"/>
                  <a:pt x="229" y="66"/>
                  <a:pt x="221" y="66"/>
                </a:cubicBezTo>
                <a:close/>
                <a:moveTo>
                  <a:pt x="23" y="66"/>
                </a:moveTo>
                <a:cubicBezTo>
                  <a:pt x="15" y="66"/>
                  <a:pt x="9" y="72"/>
                  <a:pt x="9" y="80"/>
                </a:cubicBezTo>
                <a:cubicBezTo>
                  <a:pt x="9" y="87"/>
                  <a:pt x="15" y="93"/>
                  <a:pt x="23" y="93"/>
                </a:cubicBezTo>
                <a:cubicBezTo>
                  <a:pt x="31" y="93"/>
                  <a:pt x="37" y="87"/>
                  <a:pt x="37" y="80"/>
                </a:cubicBezTo>
                <a:cubicBezTo>
                  <a:pt x="37" y="72"/>
                  <a:pt x="31" y="66"/>
                  <a:pt x="23" y="66"/>
                </a:cubicBezTo>
                <a:close/>
                <a:moveTo>
                  <a:pt x="180" y="41"/>
                </a:moveTo>
                <a:cubicBezTo>
                  <a:pt x="169" y="41"/>
                  <a:pt x="160" y="50"/>
                  <a:pt x="160" y="61"/>
                </a:cubicBezTo>
                <a:cubicBezTo>
                  <a:pt x="160" y="73"/>
                  <a:pt x="169" y="82"/>
                  <a:pt x="180" y="82"/>
                </a:cubicBezTo>
                <a:cubicBezTo>
                  <a:pt x="191" y="82"/>
                  <a:pt x="201" y="73"/>
                  <a:pt x="201" y="61"/>
                </a:cubicBezTo>
                <a:cubicBezTo>
                  <a:pt x="201" y="50"/>
                  <a:pt x="191" y="41"/>
                  <a:pt x="180" y="41"/>
                </a:cubicBezTo>
                <a:close/>
                <a:moveTo>
                  <a:pt x="244" y="166"/>
                </a:moveTo>
                <a:cubicBezTo>
                  <a:pt x="220" y="166"/>
                  <a:pt x="220" y="166"/>
                  <a:pt x="220" y="166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15"/>
                  <a:pt x="218" y="108"/>
                  <a:pt x="215" y="102"/>
                </a:cubicBezTo>
                <a:cubicBezTo>
                  <a:pt x="217" y="102"/>
                  <a:pt x="219" y="101"/>
                  <a:pt x="221" y="101"/>
                </a:cubicBezTo>
                <a:cubicBezTo>
                  <a:pt x="234" y="101"/>
                  <a:pt x="244" y="111"/>
                  <a:pt x="244" y="124"/>
                </a:cubicBezTo>
                <a:lnTo>
                  <a:pt x="244" y="166"/>
                </a:lnTo>
                <a:close/>
                <a:moveTo>
                  <a:pt x="64" y="41"/>
                </a:moveTo>
                <a:cubicBezTo>
                  <a:pt x="53" y="41"/>
                  <a:pt x="43" y="50"/>
                  <a:pt x="43" y="61"/>
                </a:cubicBezTo>
                <a:cubicBezTo>
                  <a:pt x="43" y="73"/>
                  <a:pt x="53" y="82"/>
                  <a:pt x="64" y="82"/>
                </a:cubicBezTo>
                <a:cubicBezTo>
                  <a:pt x="75" y="82"/>
                  <a:pt x="84" y="73"/>
                  <a:pt x="84" y="61"/>
                </a:cubicBezTo>
                <a:cubicBezTo>
                  <a:pt x="84" y="50"/>
                  <a:pt x="75" y="41"/>
                  <a:pt x="64" y="41"/>
                </a:cubicBezTo>
                <a:close/>
                <a:moveTo>
                  <a:pt x="23" y="101"/>
                </a:moveTo>
                <a:cubicBezTo>
                  <a:pt x="25" y="101"/>
                  <a:pt x="27" y="102"/>
                  <a:pt x="29" y="102"/>
                </a:cubicBezTo>
                <a:cubicBezTo>
                  <a:pt x="26" y="108"/>
                  <a:pt x="24" y="115"/>
                  <a:pt x="24" y="123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11"/>
                  <a:pt x="11" y="101"/>
                  <a:pt x="23" y="101"/>
                </a:cubicBezTo>
                <a:close/>
                <a:moveTo>
                  <a:pt x="122" y="0"/>
                </a:moveTo>
                <a:cubicBezTo>
                  <a:pt x="105" y="0"/>
                  <a:pt x="92" y="13"/>
                  <a:pt x="92" y="30"/>
                </a:cubicBezTo>
                <a:cubicBezTo>
                  <a:pt x="92" y="47"/>
                  <a:pt x="105" y="60"/>
                  <a:pt x="122" y="60"/>
                </a:cubicBezTo>
                <a:cubicBezTo>
                  <a:pt x="139" y="60"/>
                  <a:pt x="152" y="47"/>
                  <a:pt x="152" y="30"/>
                </a:cubicBezTo>
                <a:cubicBezTo>
                  <a:pt x="152" y="13"/>
                  <a:pt x="139" y="0"/>
                  <a:pt x="122" y="0"/>
                </a:cubicBezTo>
                <a:close/>
                <a:moveTo>
                  <a:pt x="213" y="182"/>
                </a:moveTo>
                <a:cubicBezTo>
                  <a:pt x="177" y="182"/>
                  <a:pt x="177" y="182"/>
                  <a:pt x="177" y="182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7" y="107"/>
                  <a:pt x="175" y="99"/>
                  <a:pt x="171" y="91"/>
                </a:cubicBezTo>
                <a:cubicBezTo>
                  <a:pt x="174" y="90"/>
                  <a:pt x="177" y="90"/>
                  <a:pt x="180" y="90"/>
                </a:cubicBezTo>
                <a:cubicBezTo>
                  <a:pt x="198" y="90"/>
                  <a:pt x="213" y="104"/>
                  <a:pt x="213" y="123"/>
                </a:cubicBezTo>
                <a:lnTo>
                  <a:pt x="213" y="182"/>
                </a:lnTo>
                <a:close/>
                <a:moveTo>
                  <a:pt x="67" y="116"/>
                </a:moveTo>
                <a:cubicBezTo>
                  <a:pt x="67" y="182"/>
                  <a:pt x="67" y="182"/>
                  <a:pt x="67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1" y="104"/>
                  <a:pt x="46" y="90"/>
                  <a:pt x="64" y="90"/>
                </a:cubicBezTo>
                <a:cubicBezTo>
                  <a:pt x="67" y="90"/>
                  <a:pt x="70" y="90"/>
                  <a:pt x="73" y="91"/>
                </a:cubicBezTo>
                <a:cubicBezTo>
                  <a:pt x="69" y="99"/>
                  <a:pt x="67" y="107"/>
                  <a:pt x="67" y="116"/>
                </a:cubicBezTo>
                <a:close/>
                <a:moveTo>
                  <a:pt x="74" y="200"/>
                </a:moveTo>
                <a:cubicBezTo>
                  <a:pt x="170" y="200"/>
                  <a:pt x="170" y="200"/>
                  <a:pt x="170" y="200"/>
                </a:cubicBezTo>
                <a:cubicBezTo>
                  <a:pt x="170" y="116"/>
                  <a:pt x="170" y="116"/>
                  <a:pt x="170" y="116"/>
                </a:cubicBezTo>
                <a:cubicBezTo>
                  <a:pt x="170" y="90"/>
                  <a:pt x="148" y="69"/>
                  <a:pt x="122" y="69"/>
                </a:cubicBezTo>
                <a:cubicBezTo>
                  <a:pt x="96" y="69"/>
                  <a:pt x="74" y="90"/>
                  <a:pt x="74" y="116"/>
                </a:cubicBezTo>
                <a:lnTo>
                  <a:pt x="74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8" name="菱形 47"/>
          <p:cNvSpPr/>
          <p:nvPr/>
        </p:nvSpPr>
        <p:spPr>
          <a:xfrm>
            <a:off x="3058098" y="1546079"/>
            <a:ext cx="1127040" cy="1127036"/>
          </a:xfrm>
          <a:prstGeom prst="diamond">
            <a:avLst/>
          </a:prstGeom>
          <a:solidFill>
            <a:srgbClr val="2D4F6A"/>
          </a:solidFill>
          <a:ln w="12700">
            <a:solidFill>
              <a:srgbClr val="345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31757" y="1855128"/>
            <a:ext cx="414086" cy="493086"/>
            <a:chOff x="10787673" y="2508217"/>
            <a:chExt cx="478426" cy="569698"/>
          </a:xfrm>
          <a:solidFill>
            <a:schemeClr val="bg1"/>
          </a:solidFill>
        </p:grpSpPr>
        <p:sp>
          <p:nvSpPr>
            <p:cNvPr id="50" name="Freeform 25"/>
            <p:cNvSpPr>
              <a:spLocks noEditPoints="1"/>
            </p:cNvSpPr>
            <p:nvPr/>
          </p:nvSpPr>
          <p:spPr bwMode="auto">
            <a:xfrm>
              <a:off x="10787673" y="2508217"/>
              <a:ext cx="478426" cy="569698"/>
            </a:xfrm>
            <a:custGeom>
              <a:avLst/>
              <a:gdLst>
                <a:gd name="T0" fmla="*/ 145 w 156"/>
                <a:gd name="T1" fmla="*/ 22 h 178"/>
                <a:gd name="T2" fmla="*/ 134 w 156"/>
                <a:gd name="T3" fmla="*/ 22 h 178"/>
                <a:gd name="T4" fmla="*/ 134 w 156"/>
                <a:gd name="T5" fmla="*/ 11 h 178"/>
                <a:gd name="T6" fmla="*/ 123 w 156"/>
                <a:gd name="T7" fmla="*/ 0 h 178"/>
                <a:gd name="T8" fmla="*/ 11 w 156"/>
                <a:gd name="T9" fmla="*/ 0 h 178"/>
                <a:gd name="T10" fmla="*/ 0 w 156"/>
                <a:gd name="T11" fmla="*/ 11 h 178"/>
                <a:gd name="T12" fmla="*/ 0 w 156"/>
                <a:gd name="T13" fmla="*/ 145 h 178"/>
                <a:gd name="T14" fmla="*/ 11 w 156"/>
                <a:gd name="T15" fmla="*/ 156 h 178"/>
                <a:gd name="T16" fmla="*/ 22 w 156"/>
                <a:gd name="T17" fmla="*/ 156 h 178"/>
                <a:gd name="T18" fmla="*/ 22 w 156"/>
                <a:gd name="T19" fmla="*/ 167 h 178"/>
                <a:gd name="T20" fmla="*/ 33 w 156"/>
                <a:gd name="T21" fmla="*/ 178 h 178"/>
                <a:gd name="T22" fmla="*/ 145 w 156"/>
                <a:gd name="T23" fmla="*/ 178 h 178"/>
                <a:gd name="T24" fmla="*/ 156 w 156"/>
                <a:gd name="T25" fmla="*/ 167 h 178"/>
                <a:gd name="T26" fmla="*/ 156 w 156"/>
                <a:gd name="T27" fmla="*/ 33 h 178"/>
                <a:gd name="T28" fmla="*/ 145 w 156"/>
                <a:gd name="T29" fmla="*/ 22 h 178"/>
                <a:gd name="T30" fmla="*/ 11 w 156"/>
                <a:gd name="T31" fmla="*/ 145 h 178"/>
                <a:gd name="T32" fmla="*/ 11 w 156"/>
                <a:gd name="T33" fmla="*/ 11 h 178"/>
                <a:gd name="T34" fmla="*/ 123 w 156"/>
                <a:gd name="T35" fmla="*/ 11 h 178"/>
                <a:gd name="T36" fmla="*/ 123 w 156"/>
                <a:gd name="T37" fmla="*/ 145 h 178"/>
                <a:gd name="T38" fmla="*/ 11 w 156"/>
                <a:gd name="T39" fmla="*/ 145 h 178"/>
                <a:gd name="T40" fmla="*/ 145 w 156"/>
                <a:gd name="T41" fmla="*/ 167 h 178"/>
                <a:gd name="T42" fmla="*/ 33 w 156"/>
                <a:gd name="T43" fmla="*/ 167 h 178"/>
                <a:gd name="T44" fmla="*/ 33 w 156"/>
                <a:gd name="T45" fmla="*/ 156 h 178"/>
                <a:gd name="T46" fmla="*/ 123 w 156"/>
                <a:gd name="T47" fmla="*/ 156 h 178"/>
                <a:gd name="T48" fmla="*/ 134 w 156"/>
                <a:gd name="T49" fmla="*/ 145 h 178"/>
                <a:gd name="T50" fmla="*/ 134 w 156"/>
                <a:gd name="T51" fmla="*/ 33 h 178"/>
                <a:gd name="T52" fmla="*/ 145 w 156"/>
                <a:gd name="T53" fmla="*/ 33 h 178"/>
                <a:gd name="T54" fmla="*/ 145 w 156"/>
                <a:gd name="T55" fmla="*/ 1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6" h="178">
                  <a:moveTo>
                    <a:pt x="145" y="22"/>
                  </a:moveTo>
                  <a:cubicBezTo>
                    <a:pt x="134" y="22"/>
                    <a:pt x="134" y="22"/>
                    <a:pt x="134" y="22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5"/>
                    <a:pt x="129" y="0"/>
                    <a:pt x="12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1"/>
                    <a:pt x="5" y="156"/>
                    <a:pt x="11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3"/>
                    <a:pt x="27" y="178"/>
                    <a:pt x="33" y="178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51" y="178"/>
                    <a:pt x="156" y="173"/>
                    <a:pt x="156" y="167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7"/>
                    <a:pt x="151" y="22"/>
                    <a:pt x="145" y="22"/>
                  </a:cubicBezTo>
                  <a:close/>
                  <a:moveTo>
                    <a:pt x="11" y="145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45"/>
                    <a:pt x="123" y="145"/>
                    <a:pt x="123" y="145"/>
                  </a:cubicBezTo>
                  <a:lnTo>
                    <a:pt x="11" y="145"/>
                  </a:lnTo>
                  <a:close/>
                  <a:moveTo>
                    <a:pt x="145" y="167"/>
                  </a:moveTo>
                  <a:cubicBezTo>
                    <a:pt x="33" y="167"/>
                    <a:pt x="33" y="167"/>
                    <a:pt x="33" y="167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9" y="156"/>
                    <a:pt x="134" y="151"/>
                    <a:pt x="134" y="14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5" y="33"/>
                    <a:pt x="145" y="33"/>
                    <a:pt x="145" y="33"/>
                  </a:cubicBezTo>
                  <a:lnTo>
                    <a:pt x="145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10925460" y="2614454"/>
              <a:ext cx="205404" cy="34527"/>
            </a:xfrm>
            <a:custGeom>
              <a:avLst/>
              <a:gdLst>
                <a:gd name="T0" fmla="*/ 61 w 67"/>
                <a:gd name="T1" fmla="*/ 0 h 11"/>
                <a:gd name="T2" fmla="*/ 5 w 67"/>
                <a:gd name="T3" fmla="*/ 0 h 11"/>
                <a:gd name="T4" fmla="*/ 0 w 67"/>
                <a:gd name="T5" fmla="*/ 6 h 11"/>
                <a:gd name="T6" fmla="*/ 5 w 67"/>
                <a:gd name="T7" fmla="*/ 11 h 11"/>
                <a:gd name="T8" fmla="*/ 61 w 67"/>
                <a:gd name="T9" fmla="*/ 11 h 11"/>
                <a:gd name="T10" fmla="*/ 67 w 67"/>
                <a:gd name="T11" fmla="*/ 6 h 11"/>
                <a:gd name="T12" fmla="*/ 61 w 6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1">
                  <a:moveTo>
                    <a:pt x="6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9"/>
                    <a:pt x="67" y="6"/>
                  </a:cubicBezTo>
                  <a:cubicBezTo>
                    <a:pt x="67" y="3"/>
                    <a:pt x="64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Freeform 27"/>
            <p:cNvSpPr/>
            <p:nvPr/>
          </p:nvSpPr>
          <p:spPr bwMode="auto">
            <a:xfrm>
              <a:off x="10854015" y="2723348"/>
              <a:ext cx="276849" cy="34527"/>
            </a:xfrm>
            <a:custGeom>
              <a:avLst/>
              <a:gdLst>
                <a:gd name="T0" fmla="*/ 84 w 90"/>
                <a:gd name="T1" fmla="*/ 0 h 11"/>
                <a:gd name="T2" fmla="*/ 6 w 90"/>
                <a:gd name="T3" fmla="*/ 0 h 11"/>
                <a:gd name="T4" fmla="*/ 0 w 90"/>
                <a:gd name="T5" fmla="*/ 5 h 11"/>
                <a:gd name="T6" fmla="*/ 6 w 90"/>
                <a:gd name="T7" fmla="*/ 11 h 11"/>
                <a:gd name="T8" fmla="*/ 84 w 90"/>
                <a:gd name="T9" fmla="*/ 11 h 11"/>
                <a:gd name="T10" fmla="*/ 90 w 90"/>
                <a:gd name="T11" fmla="*/ 5 h 11"/>
                <a:gd name="T12" fmla="*/ 84 w 9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1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1"/>
                    <a:pt x="90" y="8"/>
                    <a:pt x="90" y="5"/>
                  </a:cubicBezTo>
                  <a:cubicBezTo>
                    <a:pt x="90" y="2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28"/>
            <p:cNvSpPr/>
            <p:nvPr/>
          </p:nvSpPr>
          <p:spPr bwMode="auto">
            <a:xfrm>
              <a:off x="10854015" y="2793730"/>
              <a:ext cx="276849" cy="34527"/>
            </a:xfrm>
            <a:custGeom>
              <a:avLst/>
              <a:gdLst>
                <a:gd name="T0" fmla="*/ 84 w 90"/>
                <a:gd name="T1" fmla="*/ 0 h 11"/>
                <a:gd name="T2" fmla="*/ 6 w 90"/>
                <a:gd name="T3" fmla="*/ 0 h 11"/>
                <a:gd name="T4" fmla="*/ 0 w 90"/>
                <a:gd name="T5" fmla="*/ 6 h 11"/>
                <a:gd name="T6" fmla="*/ 6 w 90"/>
                <a:gd name="T7" fmla="*/ 11 h 11"/>
                <a:gd name="T8" fmla="*/ 84 w 90"/>
                <a:gd name="T9" fmla="*/ 11 h 11"/>
                <a:gd name="T10" fmla="*/ 90 w 90"/>
                <a:gd name="T11" fmla="*/ 6 h 11"/>
                <a:gd name="T12" fmla="*/ 84 w 9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1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1"/>
                    <a:pt x="90" y="9"/>
                    <a:pt x="90" y="6"/>
                  </a:cubicBezTo>
                  <a:cubicBezTo>
                    <a:pt x="90" y="3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Freeform 29"/>
            <p:cNvSpPr/>
            <p:nvPr/>
          </p:nvSpPr>
          <p:spPr bwMode="auto">
            <a:xfrm>
              <a:off x="10854015" y="2862784"/>
              <a:ext cx="276849" cy="38511"/>
            </a:xfrm>
            <a:custGeom>
              <a:avLst/>
              <a:gdLst>
                <a:gd name="T0" fmla="*/ 84 w 90"/>
                <a:gd name="T1" fmla="*/ 0 h 12"/>
                <a:gd name="T2" fmla="*/ 6 w 90"/>
                <a:gd name="T3" fmla="*/ 0 h 12"/>
                <a:gd name="T4" fmla="*/ 0 w 90"/>
                <a:gd name="T5" fmla="*/ 6 h 12"/>
                <a:gd name="T6" fmla="*/ 6 w 90"/>
                <a:gd name="T7" fmla="*/ 12 h 12"/>
                <a:gd name="T8" fmla="*/ 84 w 90"/>
                <a:gd name="T9" fmla="*/ 12 h 12"/>
                <a:gd name="T10" fmla="*/ 90 w 90"/>
                <a:gd name="T11" fmla="*/ 6 h 12"/>
                <a:gd name="T12" fmla="*/ 84 w 9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7" y="12"/>
                    <a:pt x="90" y="9"/>
                    <a:pt x="90" y="6"/>
                  </a:cubicBezTo>
                  <a:cubicBezTo>
                    <a:pt x="90" y="3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菱形 54"/>
          <p:cNvSpPr/>
          <p:nvPr/>
        </p:nvSpPr>
        <p:spPr>
          <a:xfrm>
            <a:off x="1183172" y="1551892"/>
            <a:ext cx="1115410" cy="1115410"/>
          </a:xfrm>
          <a:prstGeom prst="diamond">
            <a:avLst/>
          </a:prstGeom>
          <a:solidFill>
            <a:srgbClr val="2D4F6A"/>
          </a:solidFill>
          <a:ln w="12700">
            <a:solidFill>
              <a:srgbClr val="345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56" name="TextBox 1210"/>
          <p:cNvSpPr/>
          <p:nvPr/>
        </p:nvSpPr>
        <p:spPr>
          <a:xfrm>
            <a:off x="1077370" y="2782700"/>
            <a:ext cx="1307306" cy="40780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选题意义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7" name="MH_Text_1"/>
          <p:cNvSpPr txBox="1"/>
          <p:nvPr/>
        </p:nvSpPr>
        <p:spPr>
          <a:xfrm>
            <a:off x="2784475" y="3152140"/>
            <a:ext cx="1664335" cy="1264920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8" name="TextBox 1210"/>
          <p:cNvSpPr/>
          <p:nvPr/>
        </p:nvSpPr>
        <p:spPr>
          <a:xfrm>
            <a:off x="2953062" y="2782700"/>
            <a:ext cx="1307306" cy="40780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选题意义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9" name="MH_Text_1"/>
          <p:cNvSpPr txBox="1"/>
          <p:nvPr/>
        </p:nvSpPr>
        <p:spPr>
          <a:xfrm>
            <a:off x="4660265" y="3152140"/>
            <a:ext cx="1664335" cy="1200150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0" name="TextBox 1210"/>
          <p:cNvSpPr/>
          <p:nvPr/>
        </p:nvSpPr>
        <p:spPr>
          <a:xfrm>
            <a:off x="4828755" y="2782700"/>
            <a:ext cx="1307306" cy="40780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选题意义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1" name="MH_Text_1"/>
          <p:cNvSpPr txBox="1"/>
          <p:nvPr/>
        </p:nvSpPr>
        <p:spPr>
          <a:xfrm>
            <a:off x="6570980" y="3152140"/>
            <a:ext cx="1664335" cy="1265555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2" name="TextBox 1210"/>
          <p:cNvSpPr/>
          <p:nvPr/>
        </p:nvSpPr>
        <p:spPr>
          <a:xfrm>
            <a:off x="6739617" y="2782700"/>
            <a:ext cx="1307306" cy="40780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zh-CN" altLang="en-US" sz="2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Arial" panose="020B0604020202020204" pitchFamily="34" charset="0"/>
              </a:rPr>
              <a:t>选题意义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63" name="Group 51"/>
          <p:cNvGrpSpPr/>
          <p:nvPr/>
        </p:nvGrpSpPr>
        <p:grpSpPr bwMode="auto">
          <a:xfrm>
            <a:off x="1497720" y="1912865"/>
            <a:ext cx="486315" cy="393464"/>
            <a:chOff x="2801" y="1980"/>
            <a:chExt cx="136" cy="110"/>
          </a:xfrm>
          <a:solidFill>
            <a:schemeClr val="bg1"/>
          </a:solidFill>
        </p:grpSpPr>
        <p:sp>
          <p:nvSpPr>
            <p:cNvPr id="64" name="Freeform 42"/>
            <p:cNvSpPr>
              <a:spLocks noEditPoints="1"/>
            </p:cNvSpPr>
            <p:nvPr/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3"/>
            <p:cNvSpPr/>
            <p:nvPr/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10"/>
          <p:cNvSpPr txBox="1"/>
          <p:nvPr/>
        </p:nvSpPr>
        <p:spPr>
          <a:xfrm>
            <a:off x="2995720" y="360315"/>
            <a:ext cx="3152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选题背景及意义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Background and significance of topic selection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2457757" y="2113064"/>
            <a:ext cx="422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</a:t>
            </a:r>
            <a:r>
              <a:rPr lang="zh-CN" altLang="en-US" sz="3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方法及思路</a:t>
            </a:r>
            <a:endParaRPr lang="en-US" altLang="zh-CN" sz="3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methods and ideas</a:t>
            </a:r>
            <a:endParaRPr lang="zh-CN" altLang="en-US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2" name="文本框 36"/>
          <p:cNvSpPr txBox="1"/>
          <p:nvPr/>
        </p:nvSpPr>
        <p:spPr>
          <a:xfrm>
            <a:off x="1692167" y="3208918"/>
            <a:ext cx="5759668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sz="100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单击输入你的正文，文字是您的思想提炼，为了最终演示发布的良好效果，请尽量言简意赅的阐述观点；根据需要，可酌情增减文字，以便观者可以准确理解您所传达的信息。</a:t>
            </a:r>
            <a:endParaRPr sz="100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3493992" y="1118273"/>
            <a:ext cx="215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02</a:t>
            </a:r>
            <a:endParaRPr lang="en-US" altLang="zh-CN" sz="72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04511" y="2956491"/>
            <a:ext cx="334978" cy="0"/>
          </a:xfrm>
          <a:prstGeom prst="line">
            <a:avLst/>
          </a:prstGeom>
          <a:ln w="28575">
            <a:solidFill>
              <a:srgbClr val="2D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-1" y="0"/>
            <a:ext cx="3227705" cy="1683657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noFill/>
          <a:ln w="12700">
            <a:solidFill>
              <a:srgbClr val="F5EDE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8" tIns="45719" rIns="91438" bIns="45719"/>
          <a:lstStyle/>
          <a:p>
            <a:pPr>
              <a:defRPr/>
            </a:pPr>
            <a:endParaRPr lang="en-US" dirty="0">
              <a:solidFill>
                <a:srgbClr val="58A8A6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0"/>
          <p:cNvSpPr txBox="1"/>
          <p:nvPr/>
        </p:nvSpPr>
        <p:spPr>
          <a:xfrm>
            <a:off x="3587836" y="360315"/>
            <a:ext cx="196832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</a:t>
            </a:r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方法及思路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methods and ideas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664539" y="2528861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4946268" y="2528861"/>
            <a:ext cx="211712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3560999" y="2528861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2119585" y="2528861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78171" y="2528861"/>
            <a:ext cx="1794630" cy="584420"/>
          </a:xfrm>
          <a:prstGeom prst="chevron">
            <a:avLst/>
          </a:prstGeom>
          <a:solidFill>
            <a:srgbClr val="2D4F6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1" name="文本框 29"/>
          <p:cNvSpPr txBox="1"/>
          <p:nvPr/>
        </p:nvSpPr>
        <p:spPr>
          <a:xfrm>
            <a:off x="6990553" y="2628711"/>
            <a:ext cx="131524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思维发散</a:t>
            </a:r>
            <a:endParaRPr lang="en-US" altLang="zh-CN" sz="19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2" name="文本框 25"/>
          <p:cNvSpPr txBox="1"/>
          <p:nvPr/>
        </p:nvSpPr>
        <p:spPr>
          <a:xfrm>
            <a:off x="5261326" y="2628711"/>
            <a:ext cx="1595938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00" spc="-15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进一步目标</a:t>
            </a:r>
            <a:endParaRPr lang="en-US" altLang="zh-CN" sz="1900" spc="-15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3" name="文本框 21"/>
          <p:cNvSpPr txBox="1"/>
          <p:nvPr/>
        </p:nvSpPr>
        <p:spPr>
          <a:xfrm>
            <a:off x="3883315" y="2628711"/>
            <a:ext cx="131524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引证假设</a:t>
            </a:r>
            <a:endParaRPr lang="en-US" altLang="zh-CN" sz="19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2420051" y="2628711"/>
            <a:ext cx="131524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初步目标</a:t>
            </a:r>
            <a:endParaRPr lang="en-US" altLang="zh-CN" sz="19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35" name="文本框 12"/>
          <p:cNvSpPr txBox="1"/>
          <p:nvPr/>
        </p:nvSpPr>
        <p:spPr>
          <a:xfrm>
            <a:off x="992628" y="2628711"/>
            <a:ext cx="1315247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lt"/>
              </a:rPr>
              <a:t>初步构想</a:t>
            </a:r>
            <a:endParaRPr lang="en-US" altLang="zh-CN" sz="19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97735" y="1231265"/>
            <a:ext cx="1758950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627184" y="3047474"/>
            <a:ext cx="0" cy="31900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532115" y="3047474"/>
            <a:ext cx="0" cy="31900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629878" y="3047474"/>
            <a:ext cx="0" cy="31900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6047982" y="2253418"/>
            <a:ext cx="0" cy="35722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077366" y="2253418"/>
            <a:ext cx="0" cy="357224"/>
          </a:xfrm>
          <a:prstGeom prst="line">
            <a:avLst/>
          </a:prstGeom>
          <a:ln w="12700">
            <a:solidFill>
              <a:srgbClr val="2D4F6A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198745" y="1231265"/>
            <a:ext cx="175895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1055" y="3678555"/>
            <a:ext cx="175895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29025" y="3678555"/>
            <a:ext cx="175895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00520" y="3678555"/>
            <a:ext cx="1758950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单击输入你的正文，文字是您的思想提炼，为了最终演示发布的良好效果，请尽量言简意赅的阐述观点。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0"/>
          <p:cNvSpPr txBox="1"/>
          <p:nvPr/>
        </p:nvSpPr>
        <p:spPr>
          <a:xfrm>
            <a:off x="3587836" y="360315"/>
            <a:ext cx="196832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研究</a:t>
            </a:r>
            <a:r>
              <a:rPr lang="zh-CN" altLang="en-US" sz="18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方法及思路</a:t>
            </a:r>
            <a:endParaRPr lang="en-US" altLang="zh-CN" sz="1800" dirty="0" smtClean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  <a:p>
            <a:pPr algn="ctr"/>
            <a:r>
              <a:rPr lang="en-US" altLang="zh-CN" sz="10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rPr>
              <a:t>Research methods and ideas</a:t>
            </a:r>
            <a:endParaRPr lang="zh-CN" altLang="en-US" sz="10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620078" y="2681288"/>
            <a:ext cx="662232" cy="662232"/>
          </a:xfrm>
          <a:prstGeom prst="ellipse">
            <a:avLst/>
          </a:prstGeom>
          <a:solidFill>
            <a:srgbClr val="2D4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500" dirty="0" smtClean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</a:t>
            </a:r>
            <a:endParaRPr lang="zh-CN" altLang="en-US" sz="25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374392" y="1505947"/>
            <a:ext cx="662232" cy="662232"/>
          </a:xfrm>
          <a:prstGeom prst="ellipse">
            <a:avLst/>
          </a:prstGeom>
          <a:solidFill>
            <a:srgbClr val="2D4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500" smtClean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2</a:t>
            </a:r>
            <a:endParaRPr lang="zh-CN" altLang="en-US" sz="25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128706" y="2681288"/>
            <a:ext cx="662232" cy="662232"/>
          </a:xfrm>
          <a:prstGeom prst="ellipse">
            <a:avLst/>
          </a:prstGeom>
          <a:solidFill>
            <a:srgbClr val="2D4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500" dirty="0" smtClean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3</a:t>
            </a:r>
            <a:endParaRPr lang="zh-CN" altLang="en-US" sz="2500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883020" y="1505947"/>
            <a:ext cx="662232" cy="662232"/>
          </a:xfrm>
          <a:prstGeom prst="ellipse">
            <a:avLst/>
          </a:prstGeom>
          <a:solidFill>
            <a:srgbClr val="2D4F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500" smtClean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4</a:t>
            </a:r>
            <a:endParaRPr lang="zh-CN" altLang="en-US" sz="250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5" name="文本框 159"/>
          <p:cNvSpPr txBox="1">
            <a:spLocks noChangeArrowheads="1"/>
          </p:cNvSpPr>
          <p:nvPr/>
        </p:nvSpPr>
        <p:spPr bwMode="auto">
          <a:xfrm>
            <a:off x="1121701" y="3372902"/>
            <a:ext cx="156977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课题调研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7" name="文本框 162"/>
          <p:cNvSpPr txBox="1">
            <a:spLocks noChangeArrowheads="1"/>
          </p:cNvSpPr>
          <p:nvPr/>
        </p:nvSpPr>
        <p:spPr bwMode="auto">
          <a:xfrm>
            <a:off x="2820854" y="2223642"/>
            <a:ext cx="156977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实验论证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9" name="文本框 165"/>
          <p:cNvSpPr txBox="1">
            <a:spLocks noChangeArrowheads="1"/>
          </p:cNvSpPr>
          <p:nvPr/>
        </p:nvSpPr>
        <p:spPr bwMode="auto">
          <a:xfrm>
            <a:off x="4690974" y="3372902"/>
            <a:ext cx="156977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检查调解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4" name="文本框 168"/>
          <p:cNvSpPr txBox="1">
            <a:spLocks noChangeArrowheads="1"/>
          </p:cNvSpPr>
          <p:nvPr/>
        </p:nvSpPr>
        <p:spPr bwMode="auto">
          <a:xfrm>
            <a:off x="6414640" y="2223642"/>
            <a:ext cx="156977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2D4F6A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撰写论文</a:t>
            </a:r>
            <a:endParaRPr lang="zh-CN" altLang="en-US" sz="2200" dirty="0">
              <a:solidFill>
                <a:srgbClr val="2D4F6A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28360" y="3724887"/>
            <a:ext cx="184620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585598" y="3724887"/>
            <a:ext cx="184620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790255" y="2583224"/>
            <a:ext cx="184620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69436" y="2583224"/>
            <a:ext cx="1846205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</a:pPr>
            <a:r>
              <a:rPr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单击输入你的正文，文字是您的思想提炼，为了最终演示发布的良好效果，请尽量言简意赅的阐述观点</a:t>
            </a:r>
            <a:r>
              <a: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lang="zh-CN" sz="100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165131" y="1902374"/>
            <a:ext cx="1135118" cy="914398"/>
          </a:xfrm>
          <a:prstGeom prst="straightConnector1">
            <a:avLst/>
          </a:prstGeom>
          <a:ln w="12700">
            <a:solidFill>
              <a:srgbClr val="2D4F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983421" y="1881352"/>
            <a:ext cx="1114096" cy="966952"/>
          </a:xfrm>
          <a:prstGeom prst="straightConnector1">
            <a:avLst/>
          </a:prstGeom>
          <a:ln w="12700">
            <a:solidFill>
              <a:srgbClr val="2D4F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654566" y="1923394"/>
            <a:ext cx="1177158" cy="956440"/>
          </a:xfrm>
          <a:prstGeom prst="straightConnector1">
            <a:avLst/>
          </a:prstGeom>
          <a:ln w="12700">
            <a:solidFill>
              <a:srgbClr val="2D4F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508152201"/>
  <p:tag name="MH_LIBRARY" val="GRAPHIC"/>
  <p:tag name="MH_TYPE" val="Other"/>
  <p:tag name="MH_ORDER" val="2"/>
</p:tagLst>
</file>

<file path=ppt/tags/tag2.xml><?xml version="1.0" encoding="utf-8"?>
<p:tagLst xmlns:p="http://schemas.openxmlformats.org/presentationml/2006/main">
  <p:tag name="COMMONDATA" val="eyJoZGlkIjoiYThkMzk3NzM1NjI1NTg5NjFmNzQyY2UyOTg2MjEzNGMifQ=="/>
</p:tagLst>
</file>

<file path=ppt/theme/theme1.xml><?xml version="1.0" encoding="utf-8"?>
<a:theme xmlns:a="http://schemas.openxmlformats.org/drawingml/2006/main" name="doc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3948</Words>
  <Application>WPS 演示</Application>
  <PresentationFormat>全屏显示(16:9)</PresentationFormat>
  <Paragraphs>278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阿里巴巴普惠体 R</vt:lpstr>
      <vt:lpstr>微软雅黑</vt:lpstr>
      <vt:lpstr>Arial Unicode MS</vt:lpstr>
      <vt:lpstr>Calibri</vt:lpstr>
      <vt:lpstr>docer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dc:description>qzuser</dc:description>
  <cp:lastModifiedBy>17533311306</cp:lastModifiedBy>
  <cp:revision>176</cp:revision>
  <dcterms:created xsi:type="dcterms:W3CDTF">2016-05-20T12:59:00Z</dcterms:created>
  <dcterms:modified xsi:type="dcterms:W3CDTF">2025-04-23T07:57:54Z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E0F027078E5B40D59D2739683BC8D4A4_13</vt:lpwstr>
  </property>
  <property fmtid="{D5CDD505-2E9C-101B-9397-08002B2CF9AE}" pid="4" name="KSOTemplateUUID">
    <vt:lpwstr>v1.0_mb_yjCJurvw0tAruOn4UOVMmQ==</vt:lpwstr>
  </property>
</Properties>
</file>